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Work Sans Medium" panose="020B060402020202020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Work Sans SemiBold" panose="020B0604020202020204" charset="0"/>
      <p:regular r:id="rId30"/>
      <p:bold r:id="rId31"/>
      <p:italic r:id="rId32"/>
      <p:boldItalic r:id="rId33"/>
    </p:embeddedFont>
    <p:embeddedFont>
      <p:font typeface="Hanken Grotesk" panose="020B0604020202020204" charset="0"/>
      <p:regular r:id="rId34"/>
      <p:bold r:id="rId35"/>
      <p:italic r:id="rId36"/>
      <p:boldItalic r:id="rId37"/>
    </p:embeddedFont>
    <p:embeddedFont>
      <p:font typeface="Work Sans" panose="020B0604020202020204" charset="0"/>
      <p:regular r:id="rId38"/>
      <p:bold r:id="rId39"/>
      <p:italic r:id="rId40"/>
      <p:boldItalic r:id="rId41"/>
    </p:embeddedFont>
    <p:embeddedFont>
      <p:font typeface="Hanken Grotesk ExtraBold" panose="020B0604020202020204" charset="0"/>
      <p:bold r:id="rId42"/>
      <p:boldItalic r:id="rId43"/>
    </p:embeddedFont>
    <p:embeddedFont>
      <p:font typeface="Manrope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SLIDES_API12403917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SLIDES_API12403917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SLIDES_API124039177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SLIDES_API124039177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SLIDES_API124039177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SLIDES_API124039177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SLIDES_API124039177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SLIDES_API124039177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SLIDES_API12403917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SLIDES_API12403917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SLIDES_API124039177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SLIDES_API124039177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SLIDES_API124039177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SLIDES_API124039177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SLIDES_API124039177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SLIDES_API124039177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SLIDES_API124039177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SLIDES_API124039177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SLIDES_API124039177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SLIDES_API124039177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SLIDES_API12403917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SLIDES_API12403917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SLIDES_API12403917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SLIDES_API12403917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SLIDES_API12403917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SLIDES_API12403917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SLIDES_API12403917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SLIDES_API12403917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SLIDES_API12403917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SLIDES_API12403917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SLIDES_API12403917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SLIDES_API12403917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SLIDES_API12403917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SLIDES_API12403917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SLIDES_API12403917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SLIDES_API124039177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900800" y="1526400"/>
            <a:ext cx="671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3431700"/>
            <a:ext cx="1289400" cy="17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1289400" cy="3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1991470" y="489236"/>
            <a:ext cx="96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00800" y="2415600"/>
            <a:ext cx="6717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7200" y="-7200"/>
            <a:ext cx="3085500" cy="5151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/>
          <p:nvPr/>
        </p:nvSpPr>
        <p:spPr>
          <a:xfrm>
            <a:off x="3092700" y="1416900"/>
            <a:ext cx="6051300" cy="37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498600" y="1791600"/>
            <a:ext cx="52395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498600" y="333875"/>
            <a:ext cx="5261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835650" y="922751"/>
            <a:ext cx="36300" cy="35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3492675" y="922751"/>
            <a:ext cx="36300" cy="35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6149700" y="922780"/>
            <a:ext cx="36300" cy="35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063800" y="922750"/>
            <a:ext cx="20196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1062000" y="1758550"/>
            <a:ext cx="2019600" cy="27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3"/>
          </p:nvPr>
        </p:nvSpPr>
        <p:spPr>
          <a:xfrm>
            <a:off x="3724200" y="922750"/>
            <a:ext cx="20196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4"/>
          </p:nvPr>
        </p:nvSpPr>
        <p:spPr>
          <a:xfrm>
            <a:off x="3722400" y="1758550"/>
            <a:ext cx="2019600" cy="27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5"/>
          </p:nvPr>
        </p:nvSpPr>
        <p:spPr>
          <a:xfrm>
            <a:off x="6381000" y="922750"/>
            <a:ext cx="20196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6"/>
          </p:nvPr>
        </p:nvSpPr>
        <p:spPr>
          <a:xfrm>
            <a:off x="6379200" y="1758550"/>
            <a:ext cx="2019600" cy="27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745200" y="192675"/>
            <a:ext cx="775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1830025" y="2402525"/>
            <a:ext cx="7314000" cy="274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830025" y="0"/>
            <a:ext cx="7314000" cy="25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990265" y="157350"/>
            <a:ext cx="156900" cy="22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2462350" y="198000"/>
            <a:ext cx="6264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2462350" y="798350"/>
            <a:ext cx="6264000" cy="15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3"/>
          </p:nvPr>
        </p:nvSpPr>
        <p:spPr>
          <a:xfrm>
            <a:off x="2462350" y="2714400"/>
            <a:ext cx="6264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4"/>
          </p:nvPr>
        </p:nvSpPr>
        <p:spPr>
          <a:xfrm>
            <a:off x="2462350" y="3343500"/>
            <a:ext cx="6264000" cy="15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 rot="-5400000">
            <a:off x="-1274400" y="2296800"/>
            <a:ext cx="449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1990265" y="2739975"/>
            <a:ext cx="156900" cy="22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396025" y="285400"/>
            <a:ext cx="2800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3310050" y="285400"/>
            <a:ext cx="2572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3310050" y="955000"/>
            <a:ext cx="2572800" cy="3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>
            <a:off x="6217780" y="285400"/>
            <a:ext cx="25728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4"/>
          </p:nvPr>
        </p:nvSpPr>
        <p:spPr>
          <a:xfrm>
            <a:off x="6217777" y="955000"/>
            <a:ext cx="2572800" cy="3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6045219" y="285400"/>
            <a:ext cx="0" cy="4563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/>
          <p:nvPr/>
        </p:nvCxnSpPr>
        <p:spPr>
          <a:xfrm>
            <a:off x="506845" y="4725061"/>
            <a:ext cx="96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CUSTOM_2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781425" y="-25"/>
            <a:ext cx="837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703215" y="2267025"/>
            <a:ext cx="3050100" cy="529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1703215" y="2929425"/>
            <a:ext cx="3050100" cy="186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5150383" y="2267025"/>
            <a:ext cx="3050100" cy="529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4"/>
          </p:nvPr>
        </p:nvSpPr>
        <p:spPr>
          <a:xfrm>
            <a:off x="5150383" y="2929425"/>
            <a:ext cx="3050100" cy="186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>
            <a:spLocks noGrp="1"/>
          </p:cNvSpPr>
          <p:nvPr>
            <p:ph type="pic" idx="5"/>
          </p:nvPr>
        </p:nvSpPr>
        <p:spPr>
          <a:xfrm>
            <a:off x="1703229" y="822650"/>
            <a:ext cx="3050100" cy="12759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>
            <a:spLocks noGrp="1"/>
          </p:cNvSpPr>
          <p:nvPr>
            <p:ph type="pic" idx="6"/>
          </p:nvPr>
        </p:nvSpPr>
        <p:spPr>
          <a:xfrm>
            <a:off x="5150372" y="822650"/>
            <a:ext cx="3050100" cy="12759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1680850" y="106975"/>
            <a:ext cx="6519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539075" y="-8250"/>
            <a:ext cx="242400" cy="51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298950"/>
            <a:ext cx="9144000" cy="452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3341100" y="471750"/>
            <a:ext cx="2572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xfrm>
            <a:off x="3341100" y="1100257"/>
            <a:ext cx="25728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3"/>
          </p:nvPr>
        </p:nvSpPr>
        <p:spPr>
          <a:xfrm>
            <a:off x="6248827" y="471750"/>
            <a:ext cx="2572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4"/>
          </p:nvPr>
        </p:nvSpPr>
        <p:spPr>
          <a:xfrm>
            <a:off x="6248825" y="1100257"/>
            <a:ext cx="25728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401200" y="471750"/>
            <a:ext cx="2800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20"/>
          <p:cNvCxnSpPr/>
          <p:nvPr/>
        </p:nvCxnSpPr>
        <p:spPr>
          <a:xfrm>
            <a:off x="506845" y="3985486"/>
            <a:ext cx="96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7854600" y="3431700"/>
            <a:ext cx="1289400" cy="17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7854600" y="0"/>
            <a:ext cx="1289400" cy="343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388800" y="597600"/>
            <a:ext cx="7052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8800" y="1342800"/>
            <a:ext cx="7052400" cy="3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3149650" y="601225"/>
            <a:ext cx="5994300" cy="454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149650" y="601225"/>
            <a:ext cx="5994300" cy="9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2"/>
          </p:nvPr>
        </p:nvSpPr>
        <p:spPr>
          <a:xfrm>
            <a:off x="0" y="601225"/>
            <a:ext cx="3149700" cy="454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0" y="0"/>
            <a:ext cx="595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>
            <a:spLocks noGrp="1"/>
          </p:cNvSpPr>
          <p:nvPr>
            <p:ph type="pic" idx="2"/>
          </p:nvPr>
        </p:nvSpPr>
        <p:spPr>
          <a:xfrm>
            <a:off x="5958000" y="0"/>
            <a:ext cx="3186000" cy="514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BIG_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526750" y="-9625"/>
            <a:ext cx="80907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526725" y="1256718"/>
            <a:ext cx="2567700" cy="388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3288150" y="1256718"/>
            <a:ext cx="2567700" cy="388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6049575" y="1256703"/>
            <a:ext cx="2567700" cy="388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525600" y="259200"/>
            <a:ext cx="8089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38000" y="1571625"/>
            <a:ext cx="2142000" cy="6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738000" y="2289778"/>
            <a:ext cx="21420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3"/>
          </p:nvPr>
        </p:nvSpPr>
        <p:spPr>
          <a:xfrm>
            <a:off x="3499200" y="1571625"/>
            <a:ext cx="2142000" cy="6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4"/>
          </p:nvPr>
        </p:nvSpPr>
        <p:spPr>
          <a:xfrm>
            <a:off x="3499200" y="2289778"/>
            <a:ext cx="21420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5"/>
          </p:nvPr>
        </p:nvSpPr>
        <p:spPr>
          <a:xfrm>
            <a:off x="6260400" y="1571625"/>
            <a:ext cx="2142000" cy="6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6"/>
          </p:nvPr>
        </p:nvSpPr>
        <p:spPr>
          <a:xfrm>
            <a:off x="6260400" y="2289796"/>
            <a:ext cx="2142000" cy="26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1050600" y="1200750"/>
            <a:ext cx="1516800" cy="14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3813600" y="1200750"/>
            <a:ext cx="1516800" cy="14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609850" y="1200750"/>
            <a:ext cx="1516800" cy="14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0" y="299250"/>
            <a:ext cx="1618800" cy="454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 rot="-5400000">
            <a:off x="-1257725" y="2269775"/>
            <a:ext cx="4059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1875025" y="374400"/>
            <a:ext cx="6932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2"/>
          </p:nvPr>
        </p:nvSpPr>
        <p:spPr>
          <a:xfrm>
            <a:off x="1875025" y="838800"/>
            <a:ext cx="69327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3"/>
          </p:nvPr>
        </p:nvSpPr>
        <p:spPr>
          <a:xfrm>
            <a:off x="1875025" y="1868400"/>
            <a:ext cx="6932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4"/>
          </p:nvPr>
        </p:nvSpPr>
        <p:spPr>
          <a:xfrm>
            <a:off x="1875025" y="2332800"/>
            <a:ext cx="69327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5"/>
          </p:nvPr>
        </p:nvSpPr>
        <p:spPr>
          <a:xfrm>
            <a:off x="1875025" y="3229200"/>
            <a:ext cx="6932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6"/>
          </p:nvPr>
        </p:nvSpPr>
        <p:spPr>
          <a:xfrm>
            <a:off x="1875025" y="3866400"/>
            <a:ext cx="69327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CUSTOM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522175" y="1104950"/>
            <a:ext cx="2567700" cy="384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522175" y="4948800"/>
            <a:ext cx="2567700" cy="19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734400" y="1415500"/>
            <a:ext cx="2142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2"/>
          </p:nvPr>
        </p:nvSpPr>
        <p:spPr>
          <a:xfrm>
            <a:off x="735025" y="2067100"/>
            <a:ext cx="2142000" cy="26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/>
          </p:nvPr>
        </p:nvSpPr>
        <p:spPr>
          <a:xfrm>
            <a:off x="534600" y="252150"/>
            <a:ext cx="8074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3288150" y="1104950"/>
            <a:ext cx="2567700" cy="384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3288150" y="4948800"/>
            <a:ext cx="2567700" cy="19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6054125" y="1104950"/>
            <a:ext cx="2567700" cy="384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54125" y="4948800"/>
            <a:ext cx="2567700" cy="19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3500688" y="1415500"/>
            <a:ext cx="2142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4"/>
          </p:nvPr>
        </p:nvSpPr>
        <p:spPr>
          <a:xfrm>
            <a:off x="3500988" y="2067100"/>
            <a:ext cx="2142000" cy="26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6266963" y="1392650"/>
            <a:ext cx="2142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6"/>
          </p:nvPr>
        </p:nvSpPr>
        <p:spPr>
          <a:xfrm>
            <a:off x="6267263" y="2044250"/>
            <a:ext cx="2142000" cy="26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BLANK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0" y="0"/>
            <a:ext cx="2514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/>
          </p:nvPr>
        </p:nvSpPr>
        <p:spPr>
          <a:xfrm>
            <a:off x="2751025" y="254625"/>
            <a:ext cx="5830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2751025" y="986475"/>
            <a:ext cx="5830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2"/>
          </p:nvPr>
        </p:nvSpPr>
        <p:spPr>
          <a:xfrm>
            <a:off x="2751025" y="1450875"/>
            <a:ext cx="58302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2751025" y="2288875"/>
            <a:ext cx="5830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4"/>
          </p:nvPr>
        </p:nvSpPr>
        <p:spPr>
          <a:xfrm>
            <a:off x="2751025" y="2753275"/>
            <a:ext cx="58302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2751025" y="3573275"/>
            <a:ext cx="5830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6"/>
          </p:nvPr>
        </p:nvSpPr>
        <p:spPr>
          <a:xfrm>
            <a:off x="2751025" y="4055675"/>
            <a:ext cx="5830200" cy="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>
            <a:spLocks noGrp="1"/>
          </p:cNvSpPr>
          <p:nvPr>
            <p:ph type="pic" idx="7"/>
          </p:nvPr>
        </p:nvSpPr>
        <p:spPr>
          <a:xfrm>
            <a:off x="192915" y="967875"/>
            <a:ext cx="2128500" cy="12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7"/>
          <p:cNvSpPr>
            <a:spLocks noGrp="1"/>
          </p:cNvSpPr>
          <p:nvPr>
            <p:ph type="pic" idx="8"/>
          </p:nvPr>
        </p:nvSpPr>
        <p:spPr>
          <a:xfrm>
            <a:off x="192915" y="2270575"/>
            <a:ext cx="2128500" cy="12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7"/>
          <p:cNvSpPr>
            <a:spLocks noGrp="1"/>
          </p:cNvSpPr>
          <p:nvPr>
            <p:ph type="pic" idx="9"/>
          </p:nvPr>
        </p:nvSpPr>
        <p:spPr>
          <a:xfrm>
            <a:off x="192915" y="3573275"/>
            <a:ext cx="2128500" cy="122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0" y="2044800"/>
            <a:ext cx="9144000" cy="30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1"/>
          </p:nvPr>
        </p:nvSpPr>
        <p:spPr>
          <a:xfrm>
            <a:off x="453600" y="2523600"/>
            <a:ext cx="1807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2"/>
          </p:nvPr>
        </p:nvSpPr>
        <p:spPr>
          <a:xfrm>
            <a:off x="453600" y="2995200"/>
            <a:ext cx="18072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3"/>
          </p:nvPr>
        </p:nvSpPr>
        <p:spPr>
          <a:xfrm>
            <a:off x="2534400" y="2523600"/>
            <a:ext cx="1807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4"/>
          </p:nvPr>
        </p:nvSpPr>
        <p:spPr>
          <a:xfrm>
            <a:off x="2534400" y="2995200"/>
            <a:ext cx="18072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4759200" y="2535969"/>
            <a:ext cx="1807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6"/>
          </p:nvPr>
        </p:nvSpPr>
        <p:spPr>
          <a:xfrm>
            <a:off x="4759200" y="2995200"/>
            <a:ext cx="18072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7"/>
          </p:nvPr>
        </p:nvSpPr>
        <p:spPr>
          <a:xfrm>
            <a:off x="6944400" y="2523600"/>
            <a:ext cx="1807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8"/>
          </p:nvPr>
        </p:nvSpPr>
        <p:spPr>
          <a:xfrm>
            <a:off x="6944400" y="2995200"/>
            <a:ext cx="18072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ctrTitle"/>
          </p:nvPr>
        </p:nvSpPr>
        <p:spPr>
          <a:xfrm>
            <a:off x="453600" y="681950"/>
            <a:ext cx="8035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CUSTOM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0" y="3380475"/>
            <a:ext cx="9144000" cy="17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618225" y="1761300"/>
            <a:ext cx="1840800" cy="33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2622125" y="1761300"/>
            <a:ext cx="1840800" cy="33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626025" y="1761300"/>
            <a:ext cx="1840800" cy="33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6629925" y="1761300"/>
            <a:ext cx="1840800" cy="33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1222875" y="1611400"/>
            <a:ext cx="631500" cy="63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226775" y="1611400"/>
            <a:ext cx="631500" cy="63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5230675" y="1611400"/>
            <a:ext cx="631500" cy="63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7234575" y="1611400"/>
            <a:ext cx="631500" cy="63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745200" y="2563200"/>
            <a:ext cx="157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2"/>
          </p:nvPr>
        </p:nvSpPr>
        <p:spPr>
          <a:xfrm>
            <a:off x="745200" y="3110400"/>
            <a:ext cx="15732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3"/>
          </p:nvPr>
        </p:nvSpPr>
        <p:spPr>
          <a:xfrm>
            <a:off x="2775600" y="2563200"/>
            <a:ext cx="157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4"/>
          </p:nvPr>
        </p:nvSpPr>
        <p:spPr>
          <a:xfrm>
            <a:off x="2775600" y="3110400"/>
            <a:ext cx="15732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5"/>
          </p:nvPr>
        </p:nvSpPr>
        <p:spPr>
          <a:xfrm>
            <a:off x="4780800" y="2563200"/>
            <a:ext cx="157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6"/>
          </p:nvPr>
        </p:nvSpPr>
        <p:spPr>
          <a:xfrm>
            <a:off x="4780800" y="3110400"/>
            <a:ext cx="15732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7"/>
          </p:nvPr>
        </p:nvSpPr>
        <p:spPr>
          <a:xfrm>
            <a:off x="6782400" y="2563200"/>
            <a:ext cx="157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8"/>
          </p:nvPr>
        </p:nvSpPr>
        <p:spPr>
          <a:xfrm>
            <a:off x="6782400" y="3110400"/>
            <a:ext cx="15732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ctrTitle"/>
          </p:nvPr>
        </p:nvSpPr>
        <p:spPr>
          <a:xfrm>
            <a:off x="453600" y="385200"/>
            <a:ext cx="8035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1222875" y="1611400"/>
            <a:ext cx="631500" cy="63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01</a:t>
            </a:r>
            <a:endParaRPr sz="2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3226775" y="1611400"/>
            <a:ext cx="631500" cy="63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02</a:t>
            </a:r>
            <a:endParaRPr sz="2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230675" y="1611400"/>
            <a:ext cx="631500" cy="63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03</a:t>
            </a:r>
            <a:endParaRPr sz="2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7234575" y="1611400"/>
            <a:ext cx="631500" cy="63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04</a:t>
            </a:r>
            <a:endParaRPr sz="2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CUSTOM_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575925" y="1188625"/>
            <a:ext cx="8568300" cy="358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30"/>
          <p:cNvCxnSpPr/>
          <p:nvPr/>
        </p:nvCxnSpPr>
        <p:spPr>
          <a:xfrm>
            <a:off x="998606" y="1617174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985050" y="2084463"/>
            <a:ext cx="221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2"/>
          </p:nvPr>
        </p:nvSpPr>
        <p:spPr>
          <a:xfrm>
            <a:off x="985050" y="2631663"/>
            <a:ext cx="22176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575925" y="375800"/>
            <a:ext cx="8077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30" name="Google Shape;230;p30"/>
          <p:cNvCxnSpPr/>
          <p:nvPr/>
        </p:nvCxnSpPr>
        <p:spPr>
          <a:xfrm>
            <a:off x="3764831" y="1595099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30"/>
          <p:cNvSpPr txBox="1">
            <a:spLocks noGrp="1"/>
          </p:cNvSpPr>
          <p:nvPr>
            <p:ph type="subTitle" idx="3"/>
          </p:nvPr>
        </p:nvSpPr>
        <p:spPr>
          <a:xfrm>
            <a:off x="3751275" y="2062388"/>
            <a:ext cx="221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4"/>
          </p:nvPr>
        </p:nvSpPr>
        <p:spPr>
          <a:xfrm>
            <a:off x="3751275" y="2609588"/>
            <a:ext cx="22176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0"/>
          <p:cNvCxnSpPr/>
          <p:nvPr/>
        </p:nvCxnSpPr>
        <p:spPr>
          <a:xfrm>
            <a:off x="6531056" y="1595099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0"/>
          <p:cNvSpPr txBox="1">
            <a:spLocks noGrp="1"/>
          </p:cNvSpPr>
          <p:nvPr>
            <p:ph type="subTitle" idx="5"/>
          </p:nvPr>
        </p:nvSpPr>
        <p:spPr>
          <a:xfrm>
            <a:off x="6517500" y="2062388"/>
            <a:ext cx="221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6"/>
          </p:nvPr>
        </p:nvSpPr>
        <p:spPr>
          <a:xfrm>
            <a:off x="6517500" y="2609588"/>
            <a:ext cx="22176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387800" y="1445475"/>
            <a:ext cx="2723100" cy="25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3216125" y="1445475"/>
            <a:ext cx="2723100" cy="25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6044450" y="1445475"/>
            <a:ext cx="2723100" cy="25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ctrTitle"/>
          </p:nvPr>
        </p:nvSpPr>
        <p:spPr>
          <a:xfrm>
            <a:off x="378000" y="435600"/>
            <a:ext cx="8391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406800" y="1803600"/>
            <a:ext cx="27180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body" idx="2"/>
          </p:nvPr>
        </p:nvSpPr>
        <p:spPr>
          <a:xfrm>
            <a:off x="406800" y="2433600"/>
            <a:ext cx="2718000" cy="21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3"/>
          </p:nvPr>
        </p:nvSpPr>
        <p:spPr>
          <a:xfrm>
            <a:off x="3218675" y="1803600"/>
            <a:ext cx="27180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4"/>
          </p:nvPr>
        </p:nvSpPr>
        <p:spPr>
          <a:xfrm>
            <a:off x="3218675" y="2433600"/>
            <a:ext cx="2718000" cy="21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5"/>
          </p:nvPr>
        </p:nvSpPr>
        <p:spPr>
          <a:xfrm>
            <a:off x="6030550" y="1803600"/>
            <a:ext cx="27180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6"/>
          </p:nvPr>
        </p:nvSpPr>
        <p:spPr>
          <a:xfrm>
            <a:off x="6030550" y="2433600"/>
            <a:ext cx="2718000" cy="21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CUSTOM_5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0" y="3431700"/>
            <a:ext cx="372000" cy="17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0" y="0"/>
            <a:ext cx="372000" cy="3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1608475" y="0"/>
            <a:ext cx="7535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ctrTitle"/>
          </p:nvPr>
        </p:nvSpPr>
        <p:spPr>
          <a:xfrm rot="-5400000">
            <a:off x="-1388775" y="2298150"/>
            <a:ext cx="4651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52" name="Google Shape;252;p32"/>
          <p:cNvCxnSpPr/>
          <p:nvPr/>
        </p:nvCxnSpPr>
        <p:spPr>
          <a:xfrm rot="10800000">
            <a:off x="1501850" y="476250"/>
            <a:ext cx="786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2"/>
          <p:cNvSpPr/>
          <p:nvPr/>
        </p:nvSpPr>
        <p:spPr>
          <a:xfrm rot="5400000">
            <a:off x="1853725" y="396000"/>
            <a:ext cx="160500" cy="16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1"/>
          </p:nvPr>
        </p:nvSpPr>
        <p:spPr>
          <a:xfrm>
            <a:off x="1853725" y="808950"/>
            <a:ext cx="21501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2"/>
          </p:nvPr>
        </p:nvSpPr>
        <p:spPr>
          <a:xfrm>
            <a:off x="1853725" y="1438950"/>
            <a:ext cx="2150100" cy="31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/>
          <p:nvPr/>
        </p:nvSpPr>
        <p:spPr>
          <a:xfrm rot="5400000">
            <a:off x="4149400" y="396000"/>
            <a:ext cx="160500" cy="16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3"/>
          </p:nvPr>
        </p:nvSpPr>
        <p:spPr>
          <a:xfrm>
            <a:off x="4149400" y="808950"/>
            <a:ext cx="21501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4"/>
          </p:nvPr>
        </p:nvSpPr>
        <p:spPr>
          <a:xfrm>
            <a:off x="4149400" y="1438950"/>
            <a:ext cx="2150100" cy="31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/>
          <p:nvPr/>
        </p:nvSpPr>
        <p:spPr>
          <a:xfrm rot="5400000">
            <a:off x="6445075" y="396000"/>
            <a:ext cx="160500" cy="16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5"/>
          </p:nvPr>
        </p:nvSpPr>
        <p:spPr>
          <a:xfrm>
            <a:off x="6445075" y="808950"/>
            <a:ext cx="21501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6"/>
          </p:nvPr>
        </p:nvSpPr>
        <p:spPr>
          <a:xfrm>
            <a:off x="6445075" y="1438950"/>
            <a:ext cx="2150100" cy="31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CUSTOM_6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2091825" y="1290625"/>
            <a:ext cx="4965900" cy="1177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1653025" y="1916375"/>
            <a:ext cx="5971800" cy="9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 rot="10800000">
            <a:off x="4614875" y="1374025"/>
            <a:ext cx="0" cy="3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978825" y="1852800"/>
            <a:ext cx="2236800" cy="329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3453600" y="1852800"/>
            <a:ext cx="2236800" cy="32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5928375" y="1852800"/>
            <a:ext cx="2236800" cy="329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978825" y="5042100"/>
            <a:ext cx="2236800" cy="10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3453600" y="5042100"/>
            <a:ext cx="2236800" cy="10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5928375" y="5042100"/>
            <a:ext cx="2236800" cy="10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1985225" y="1767175"/>
            <a:ext cx="224100" cy="2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4502825" y="1767175"/>
            <a:ext cx="224100" cy="224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6934675" y="1767175"/>
            <a:ext cx="224100" cy="22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ctrTitle"/>
          </p:nvPr>
        </p:nvSpPr>
        <p:spPr>
          <a:xfrm>
            <a:off x="2091600" y="428400"/>
            <a:ext cx="496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1"/>
          </p:nvPr>
        </p:nvSpPr>
        <p:spPr>
          <a:xfrm>
            <a:off x="3654000" y="2322000"/>
            <a:ext cx="1839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anken Grotesk"/>
              <a:buNone/>
              <a:defRPr sz="14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anken Grotesk"/>
              <a:buNone/>
              <a:defRPr sz="21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2"/>
          </p:nvPr>
        </p:nvSpPr>
        <p:spPr>
          <a:xfrm>
            <a:off x="3652687" y="2930400"/>
            <a:ext cx="1838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3"/>
          </p:nvPr>
        </p:nvSpPr>
        <p:spPr>
          <a:xfrm>
            <a:off x="1177200" y="2322000"/>
            <a:ext cx="1839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4"/>
          </p:nvPr>
        </p:nvSpPr>
        <p:spPr>
          <a:xfrm>
            <a:off x="1177200" y="2930400"/>
            <a:ext cx="1838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5"/>
          </p:nvPr>
        </p:nvSpPr>
        <p:spPr>
          <a:xfrm>
            <a:off x="6127200" y="2322000"/>
            <a:ext cx="1839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body" idx="6"/>
          </p:nvPr>
        </p:nvSpPr>
        <p:spPr>
          <a:xfrm>
            <a:off x="6124575" y="2930400"/>
            <a:ext cx="1838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CUSTOM_7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4"/>
          <p:cNvCxnSpPr/>
          <p:nvPr/>
        </p:nvCxnSpPr>
        <p:spPr>
          <a:xfrm rot="10800000">
            <a:off x="-248000" y="1810550"/>
            <a:ext cx="242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4"/>
          <p:cNvSpPr/>
          <p:nvPr/>
        </p:nvSpPr>
        <p:spPr>
          <a:xfrm>
            <a:off x="408025" y="1730300"/>
            <a:ext cx="160500" cy="160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4"/>
          <p:cNvCxnSpPr/>
          <p:nvPr/>
        </p:nvCxnSpPr>
        <p:spPr>
          <a:xfrm rot="10800000">
            <a:off x="2404225" y="1810550"/>
            <a:ext cx="205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34"/>
          <p:cNvSpPr/>
          <p:nvPr/>
        </p:nvSpPr>
        <p:spPr>
          <a:xfrm>
            <a:off x="2691250" y="1730300"/>
            <a:ext cx="160500" cy="160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4"/>
          <p:cNvCxnSpPr/>
          <p:nvPr/>
        </p:nvCxnSpPr>
        <p:spPr>
          <a:xfrm rot="10800000">
            <a:off x="4687450" y="1810550"/>
            <a:ext cx="205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/>
          <p:nvPr/>
        </p:nvSpPr>
        <p:spPr>
          <a:xfrm>
            <a:off x="4974475" y="1730300"/>
            <a:ext cx="160500" cy="160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Google Shape;289;p34"/>
          <p:cNvCxnSpPr/>
          <p:nvPr/>
        </p:nvCxnSpPr>
        <p:spPr>
          <a:xfrm rot="10800000">
            <a:off x="6970775" y="1810550"/>
            <a:ext cx="236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34"/>
          <p:cNvSpPr/>
          <p:nvPr/>
        </p:nvSpPr>
        <p:spPr>
          <a:xfrm>
            <a:off x="7257700" y="1730300"/>
            <a:ext cx="160500" cy="160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1"/>
          </p:nvPr>
        </p:nvSpPr>
        <p:spPr>
          <a:xfrm>
            <a:off x="324000" y="2005200"/>
            <a:ext cx="1839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2"/>
          </p:nvPr>
        </p:nvSpPr>
        <p:spPr>
          <a:xfrm>
            <a:off x="324000" y="2628000"/>
            <a:ext cx="18396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3"/>
          </p:nvPr>
        </p:nvSpPr>
        <p:spPr>
          <a:xfrm>
            <a:off x="2606400" y="2005200"/>
            <a:ext cx="1839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4"/>
          </p:nvPr>
        </p:nvSpPr>
        <p:spPr>
          <a:xfrm>
            <a:off x="2606400" y="2628000"/>
            <a:ext cx="18396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5"/>
          </p:nvPr>
        </p:nvSpPr>
        <p:spPr>
          <a:xfrm>
            <a:off x="4888800" y="2005200"/>
            <a:ext cx="1839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6"/>
          </p:nvPr>
        </p:nvSpPr>
        <p:spPr>
          <a:xfrm>
            <a:off x="4888800" y="2628000"/>
            <a:ext cx="18396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7"/>
          </p:nvPr>
        </p:nvSpPr>
        <p:spPr>
          <a:xfrm>
            <a:off x="7174800" y="2005200"/>
            <a:ext cx="1839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8"/>
          </p:nvPr>
        </p:nvSpPr>
        <p:spPr>
          <a:xfrm>
            <a:off x="7174800" y="2628000"/>
            <a:ext cx="18396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406800" y="468000"/>
            <a:ext cx="837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>
            <a:spLocks noGrp="1"/>
          </p:cNvSpPr>
          <p:nvPr>
            <p:ph type="pic" idx="2"/>
          </p:nvPr>
        </p:nvSpPr>
        <p:spPr>
          <a:xfrm>
            <a:off x="352800" y="1749600"/>
            <a:ext cx="3229200" cy="33939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5"/>
          <p:cNvSpPr/>
          <p:nvPr/>
        </p:nvSpPr>
        <p:spPr>
          <a:xfrm>
            <a:off x="3581700" y="341825"/>
            <a:ext cx="5214300" cy="395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3581700" y="341825"/>
            <a:ext cx="5214300" cy="8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1"/>
          </p:nvPr>
        </p:nvSpPr>
        <p:spPr>
          <a:xfrm>
            <a:off x="3844625" y="583125"/>
            <a:ext cx="45864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cxnSp>
        <p:nvCxnSpPr>
          <p:cNvPr id="305" name="Google Shape;305;p35"/>
          <p:cNvCxnSpPr/>
          <p:nvPr/>
        </p:nvCxnSpPr>
        <p:spPr>
          <a:xfrm>
            <a:off x="3844625" y="1775075"/>
            <a:ext cx="4705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5"/>
          <p:cNvSpPr txBox="1">
            <a:spLocks noGrp="1"/>
          </p:cNvSpPr>
          <p:nvPr>
            <p:ph type="body" idx="3"/>
          </p:nvPr>
        </p:nvSpPr>
        <p:spPr>
          <a:xfrm>
            <a:off x="3844625" y="1114973"/>
            <a:ext cx="45864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ctrTitle"/>
          </p:nvPr>
        </p:nvSpPr>
        <p:spPr>
          <a:xfrm>
            <a:off x="352800" y="385200"/>
            <a:ext cx="3229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4"/>
          </p:nvPr>
        </p:nvSpPr>
        <p:spPr>
          <a:xfrm>
            <a:off x="3844925" y="1890800"/>
            <a:ext cx="4705200" cy="2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9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-2450" y="10350"/>
            <a:ext cx="9144000" cy="174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>
            <a:spLocks noGrp="1"/>
          </p:cNvSpPr>
          <p:nvPr>
            <p:ph type="pic" idx="2"/>
          </p:nvPr>
        </p:nvSpPr>
        <p:spPr>
          <a:xfrm>
            <a:off x="4662000" y="10800"/>
            <a:ext cx="3398400" cy="388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6"/>
          <p:cNvSpPr txBox="1">
            <a:spLocks noGrp="1"/>
          </p:cNvSpPr>
          <p:nvPr>
            <p:ph type="body" idx="1"/>
          </p:nvPr>
        </p:nvSpPr>
        <p:spPr>
          <a:xfrm>
            <a:off x="352800" y="2142000"/>
            <a:ext cx="41220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/>
          </p:nvPr>
        </p:nvSpPr>
        <p:spPr>
          <a:xfrm>
            <a:off x="352800" y="316800"/>
            <a:ext cx="38664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3"/>
          </p:nvPr>
        </p:nvSpPr>
        <p:spPr>
          <a:xfrm>
            <a:off x="4662000" y="3898800"/>
            <a:ext cx="3398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body" idx="4"/>
          </p:nvPr>
        </p:nvSpPr>
        <p:spPr>
          <a:xfrm>
            <a:off x="4662000" y="4467600"/>
            <a:ext cx="3398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1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0" y="0"/>
            <a:ext cx="4448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>
            <a:spLocks noGrp="1"/>
          </p:cNvSpPr>
          <p:nvPr>
            <p:ph type="pic" idx="2"/>
          </p:nvPr>
        </p:nvSpPr>
        <p:spPr>
          <a:xfrm>
            <a:off x="521700" y="374400"/>
            <a:ext cx="3405000" cy="26316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37"/>
          <p:cNvSpPr/>
          <p:nvPr/>
        </p:nvSpPr>
        <p:spPr>
          <a:xfrm>
            <a:off x="521700" y="3270450"/>
            <a:ext cx="3405000" cy="130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1"/>
          </p:nvPr>
        </p:nvSpPr>
        <p:spPr>
          <a:xfrm>
            <a:off x="615600" y="3355200"/>
            <a:ext cx="3211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ctrTitle"/>
          </p:nvPr>
        </p:nvSpPr>
        <p:spPr>
          <a:xfrm>
            <a:off x="4672800" y="1040400"/>
            <a:ext cx="3996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7"/>
          <p:cNvSpPr txBox="1">
            <a:spLocks noGrp="1"/>
          </p:cNvSpPr>
          <p:nvPr>
            <p:ph type="body" idx="3"/>
          </p:nvPr>
        </p:nvSpPr>
        <p:spPr>
          <a:xfrm>
            <a:off x="4672800" y="2142000"/>
            <a:ext cx="39960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body" idx="4"/>
          </p:nvPr>
        </p:nvSpPr>
        <p:spPr>
          <a:xfrm>
            <a:off x="615600" y="3920400"/>
            <a:ext cx="321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/>
          <p:nvPr/>
        </p:nvSpPr>
        <p:spPr>
          <a:xfrm>
            <a:off x="-75" y="3114854"/>
            <a:ext cx="9291300" cy="21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-75" y="3020050"/>
            <a:ext cx="9291300" cy="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737150" y="3840125"/>
            <a:ext cx="62400" cy="6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3718437" y="3845275"/>
            <a:ext cx="62400" cy="6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6699700" y="3842700"/>
            <a:ext cx="62400" cy="6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 txBox="1"/>
          <p:nvPr/>
        </p:nvSpPr>
        <p:spPr>
          <a:xfrm>
            <a:off x="1007975" y="3711525"/>
            <a:ext cx="1984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Number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3989249" y="3716675"/>
            <a:ext cx="1940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Email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6969600" y="3714100"/>
            <a:ext cx="1984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Site Link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1007975" y="4140000"/>
            <a:ext cx="1983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body" idx="2"/>
          </p:nvPr>
        </p:nvSpPr>
        <p:spPr>
          <a:xfrm>
            <a:off x="3989249" y="4140000"/>
            <a:ext cx="1983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body" idx="3"/>
          </p:nvPr>
        </p:nvSpPr>
        <p:spPr>
          <a:xfrm>
            <a:off x="6969600" y="4140000"/>
            <a:ext cx="1983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8"/>
          <p:cNvSpPr>
            <a:spLocks noGrp="1"/>
          </p:cNvSpPr>
          <p:nvPr>
            <p:ph type="pic" idx="4"/>
          </p:nvPr>
        </p:nvSpPr>
        <p:spPr>
          <a:xfrm>
            <a:off x="4824000" y="0"/>
            <a:ext cx="4316400" cy="302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38"/>
          <p:cNvSpPr txBox="1">
            <a:spLocks noGrp="1"/>
          </p:cNvSpPr>
          <p:nvPr>
            <p:ph type="ctrTitle"/>
          </p:nvPr>
        </p:nvSpPr>
        <p:spPr>
          <a:xfrm>
            <a:off x="431625" y="1202400"/>
            <a:ext cx="3996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3228300" y="0"/>
            <a:ext cx="5915700" cy="47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9"/>
          <p:cNvSpPr>
            <a:spLocks noGrp="1"/>
          </p:cNvSpPr>
          <p:nvPr>
            <p:ph type="pic" idx="2"/>
          </p:nvPr>
        </p:nvSpPr>
        <p:spPr>
          <a:xfrm>
            <a:off x="1638000" y="525600"/>
            <a:ext cx="2984400" cy="29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39"/>
          <p:cNvSpPr txBox="1">
            <a:spLocks noGrp="1"/>
          </p:cNvSpPr>
          <p:nvPr>
            <p:ph type="ctrTitle"/>
          </p:nvPr>
        </p:nvSpPr>
        <p:spPr>
          <a:xfrm>
            <a:off x="410400" y="3582000"/>
            <a:ext cx="2768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5143011" y="467000"/>
            <a:ext cx="3446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5143011" y="1387550"/>
            <a:ext cx="3446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5143011" y="2308099"/>
            <a:ext cx="3446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5143011" y="3228649"/>
            <a:ext cx="3446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Address</a:t>
            </a:r>
            <a:endParaRPr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6" name="Google Shape;346;p39"/>
          <p:cNvSpPr txBox="1">
            <a:spLocks noGrp="1"/>
          </p:cNvSpPr>
          <p:nvPr>
            <p:ph type="body" idx="1"/>
          </p:nvPr>
        </p:nvSpPr>
        <p:spPr>
          <a:xfrm>
            <a:off x="5144400" y="806400"/>
            <a:ext cx="3445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body" idx="3"/>
          </p:nvPr>
        </p:nvSpPr>
        <p:spPr>
          <a:xfrm>
            <a:off x="5144400" y="1728000"/>
            <a:ext cx="3445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4"/>
          </p:nvPr>
        </p:nvSpPr>
        <p:spPr>
          <a:xfrm>
            <a:off x="5144400" y="2646000"/>
            <a:ext cx="3445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body" idx="5"/>
          </p:nvPr>
        </p:nvSpPr>
        <p:spPr>
          <a:xfrm>
            <a:off x="5144400" y="3567600"/>
            <a:ext cx="34452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13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0" y="4787813"/>
            <a:ext cx="9144000" cy="3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573775"/>
            <a:ext cx="967200" cy="257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0" y="0"/>
            <a:ext cx="9672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1935850" y="2212350"/>
            <a:ext cx="61269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anken Grotesk"/>
              <a:buNone/>
              <a:defRPr sz="48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1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>
            <a:spLocks noGrp="1"/>
          </p:cNvSpPr>
          <p:nvPr>
            <p:ph type="pic" idx="2"/>
          </p:nvPr>
        </p:nvSpPr>
        <p:spPr>
          <a:xfrm>
            <a:off x="835200" y="1418400"/>
            <a:ext cx="3574800" cy="19476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1"/>
          <p:cNvSpPr/>
          <p:nvPr/>
        </p:nvSpPr>
        <p:spPr>
          <a:xfrm>
            <a:off x="835200" y="3366000"/>
            <a:ext cx="3574800" cy="106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body" idx="1"/>
          </p:nvPr>
        </p:nvSpPr>
        <p:spPr>
          <a:xfrm>
            <a:off x="900000" y="3860423"/>
            <a:ext cx="3445200" cy="48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subTitle" idx="3"/>
          </p:nvPr>
        </p:nvSpPr>
        <p:spPr>
          <a:xfrm>
            <a:off x="900000" y="3446589"/>
            <a:ext cx="3445200" cy="3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60" name="Google Shape;360;p41"/>
          <p:cNvSpPr>
            <a:spLocks noGrp="1"/>
          </p:cNvSpPr>
          <p:nvPr>
            <p:ph type="pic" idx="4"/>
          </p:nvPr>
        </p:nvSpPr>
        <p:spPr>
          <a:xfrm>
            <a:off x="4734000" y="1418400"/>
            <a:ext cx="3574800" cy="19476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1"/>
          <p:cNvSpPr/>
          <p:nvPr/>
        </p:nvSpPr>
        <p:spPr>
          <a:xfrm>
            <a:off x="4734000" y="3366000"/>
            <a:ext cx="3574800" cy="106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5"/>
          </p:nvPr>
        </p:nvSpPr>
        <p:spPr>
          <a:xfrm>
            <a:off x="4798800" y="3858245"/>
            <a:ext cx="3445200" cy="487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6"/>
          </p:nvPr>
        </p:nvSpPr>
        <p:spPr>
          <a:xfrm>
            <a:off x="4798800" y="3446589"/>
            <a:ext cx="3445200" cy="3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ctrTitle"/>
          </p:nvPr>
        </p:nvSpPr>
        <p:spPr>
          <a:xfrm>
            <a:off x="835200" y="349200"/>
            <a:ext cx="747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5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>
            <a:off x="10800" y="7200"/>
            <a:ext cx="9144000" cy="27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2"/>
          <p:cNvSpPr>
            <a:spLocks noGrp="1"/>
          </p:cNvSpPr>
          <p:nvPr>
            <p:ph type="pic" idx="2"/>
          </p:nvPr>
        </p:nvSpPr>
        <p:spPr>
          <a:xfrm>
            <a:off x="867600" y="856800"/>
            <a:ext cx="2174400" cy="236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2"/>
          <p:cNvSpPr/>
          <p:nvPr/>
        </p:nvSpPr>
        <p:spPr>
          <a:xfrm>
            <a:off x="867600" y="3225600"/>
            <a:ext cx="2174400" cy="13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body" idx="1"/>
          </p:nvPr>
        </p:nvSpPr>
        <p:spPr>
          <a:xfrm>
            <a:off x="907200" y="3858990"/>
            <a:ext cx="2095200" cy="400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3"/>
          </p:nvPr>
        </p:nvSpPr>
        <p:spPr>
          <a:xfrm>
            <a:off x="907200" y="3394101"/>
            <a:ext cx="2095200" cy="400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71" name="Google Shape;371;p42"/>
          <p:cNvSpPr>
            <a:spLocks noGrp="1"/>
          </p:cNvSpPr>
          <p:nvPr>
            <p:ph type="pic" idx="4"/>
          </p:nvPr>
        </p:nvSpPr>
        <p:spPr>
          <a:xfrm>
            <a:off x="3132000" y="856800"/>
            <a:ext cx="2174400" cy="236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2"/>
          <p:cNvSpPr/>
          <p:nvPr/>
        </p:nvSpPr>
        <p:spPr>
          <a:xfrm>
            <a:off x="3132000" y="3225600"/>
            <a:ext cx="2174400" cy="13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5"/>
          </p:nvPr>
        </p:nvSpPr>
        <p:spPr>
          <a:xfrm>
            <a:off x="3171600" y="3858990"/>
            <a:ext cx="2095200" cy="400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6"/>
          </p:nvPr>
        </p:nvSpPr>
        <p:spPr>
          <a:xfrm>
            <a:off x="3171600" y="3394101"/>
            <a:ext cx="2095200" cy="400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ctrTitle"/>
          </p:nvPr>
        </p:nvSpPr>
        <p:spPr>
          <a:xfrm>
            <a:off x="5490000" y="856800"/>
            <a:ext cx="3167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16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4482000" y="1058400"/>
            <a:ext cx="3769200" cy="14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3"/>
          <p:cNvSpPr>
            <a:spLocks noGrp="1"/>
          </p:cNvSpPr>
          <p:nvPr>
            <p:ph type="pic" idx="2"/>
          </p:nvPr>
        </p:nvSpPr>
        <p:spPr>
          <a:xfrm>
            <a:off x="4636800" y="867600"/>
            <a:ext cx="892800" cy="89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9" name="Google Shape;379;p43"/>
          <p:cNvSpPr/>
          <p:nvPr/>
        </p:nvSpPr>
        <p:spPr>
          <a:xfrm>
            <a:off x="4636800" y="867600"/>
            <a:ext cx="892800" cy="892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5680800" y="1868400"/>
            <a:ext cx="2329200" cy="403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3"/>
          <p:cNvSpPr txBox="1">
            <a:spLocks noGrp="1"/>
          </p:cNvSpPr>
          <p:nvPr>
            <p:ph type="subTitle" idx="3"/>
          </p:nvPr>
        </p:nvSpPr>
        <p:spPr>
          <a:xfrm>
            <a:off x="5680800" y="1400400"/>
            <a:ext cx="2329200" cy="403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4482000" y="2844000"/>
            <a:ext cx="3769200" cy="14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>
            <a:spLocks noGrp="1"/>
          </p:cNvSpPr>
          <p:nvPr>
            <p:ph type="pic" idx="4"/>
          </p:nvPr>
        </p:nvSpPr>
        <p:spPr>
          <a:xfrm>
            <a:off x="4636800" y="2653200"/>
            <a:ext cx="892800" cy="89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/>
        </p:nvSpPr>
        <p:spPr>
          <a:xfrm>
            <a:off x="4636800" y="2653200"/>
            <a:ext cx="892800" cy="892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43"/>
          <p:cNvSpPr txBox="1">
            <a:spLocks noGrp="1"/>
          </p:cNvSpPr>
          <p:nvPr>
            <p:ph type="body" idx="5"/>
          </p:nvPr>
        </p:nvSpPr>
        <p:spPr>
          <a:xfrm>
            <a:off x="5680800" y="3654000"/>
            <a:ext cx="2329200" cy="403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ubTitle" idx="6"/>
          </p:nvPr>
        </p:nvSpPr>
        <p:spPr>
          <a:xfrm>
            <a:off x="5680800" y="3186000"/>
            <a:ext cx="2329200" cy="403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ctrTitle"/>
          </p:nvPr>
        </p:nvSpPr>
        <p:spPr>
          <a:xfrm>
            <a:off x="892800" y="1058400"/>
            <a:ext cx="33336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388" name="Google Shape;388;p43"/>
          <p:cNvCxnSpPr/>
          <p:nvPr/>
        </p:nvCxnSpPr>
        <p:spPr>
          <a:xfrm>
            <a:off x="998470" y="489236"/>
            <a:ext cx="96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17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/>
          <p:nvPr/>
        </p:nvSpPr>
        <p:spPr>
          <a:xfrm>
            <a:off x="1163675" y="1295525"/>
            <a:ext cx="1796100" cy="316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1163675" y="4231500"/>
            <a:ext cx="1796100" cy="22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701575" y="1295525"/>
            <a:ext cx="1796100" cy="316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3701575" y="4231500"/>
            <a:ext cx="1796100" cy="22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6239475" y="1295525"/>
            <a:ext cx="1796100" cy="316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6239475" y="4231500"/>
            <a:ext cx="1796100" cy="22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>
            <a:spLocks noGrp="1"/>
          </p:cNvSpPr>
          <p:nvPr>
            <p:ph type="pic" idx="2"/>
          </p:nvPr>
        </p:nvSpPr>
        <p:spPr>
          <a:xfrm>
            <a:off x="1306800" y="14616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4"/>
          <p:cNvSpPr txBox="1">
            <a:spLocks noGrp="1"/>
          </p:cNvSpPr>
          <p:nvPr>
            <p:ph type="body" idx="1"/>
          </p:nvPr>
        </p:nvSpPr>
        <p:spPr>
          <a:xfrm>
            <a:off x="1306800" y="363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3"/>
          </p:nvPr>
        </p:nvSpPr>
        <p:spPr>
          <a:xfrm>
            <a:off x="1306800" y="309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99" name="Google Shape;399;p44"/>
          <p:cNvSpPr>
            <a:spLocks noGrp="1"/>
          </p:cNvSpPr>
          <p:nvPr>
            <p:ph type="pic" idx="4"/>
          </p:nvPr>
        </p:nvSpPr>
        <p:spPr>
          <a:xfrm>
            <a:off x="3844800" y="14616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4"/>
          <p:cNvSpPr txBox="1">
            <a:spLocks noGrp="1"/>
          </p:cNvSpPr>
          <p:nvPr>
            <p:ph type="body" idx="5"/>
          </p:nvPr>
        </p:nvSpPr>
        <p:spPr>
          <a:xfrm>
            <a:off x="3844800" y="363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6"/>
          </p:nvPr>
        </p:nvSpPr>
        <p:spPr>
          <a:xfrm>
            <a:off x="3844800" y="309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>
            <a:spLocks noGrp="1"/>
          </p:cNvSpPr>
          <p:nvPr>
            <p:ph type="pic" idx="7"/>
          </p:nvPr>
        </p:nvSpPr>
        <p:spPr>
          <a:xfrm>
            <a:off x="6382800" y="14616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4"/>
          <p:cNvSpPr txBox="1">
            <a:spLocks noGrp="1"/>
          </p:cNvSpPr>
          <p:nvPr>
            <p:ph type="body" idx="8"/>
          </p:nvPr>
        </p:nvSpPr>
        <p:spPr>
          <a:xfrm>
            <a:off x="6382800" y="363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9"/>
          </p:nvPr>
        </p:nvSpPr>
        <p:spPr>
          <a:xfrm>
            <a:off x="6382800" y="30960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ctrTitle"/>
          </p:nvPr>
        </p:nvSpPr>
        <p:spPr>
          <a:xfrm>
            <a:off x="1162800" y="360000"/>
            <a:ext cx="68724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18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>
            <a:off x="2848525" y="1103550"/>
            <a:ext cx="1796100" cy="293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4908200" y="1103550"/>
            <a:ext cx="1796100" cy="293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5"/>
          <p:cNvSpPr/>
          <p:nvPr/>
        </p:nvSpPr>
        <p:spPr>
          <a:xfrm>
            <a:off x="6967875" y="1103550"/>
            <a:ext cx="1796100" cy="293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5"/>
          <p:cNvSpPr>
            <a:spLocks noGrp="1"/>
          </p:cNvSpPr>
          <p:nvPr>
            <p:ph type="pic" idx="2"/>
          </p:nvPr>
        </p:nvSpPr>
        <p:spPr>
          <a:xfrm>
            <a:off x="2991600" y="12708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45"/>
          <p:cNvSpPr>
            <a:spLocks noGrp="1"/>
          </p:cNvSpPr>
          <p:nvPr>
            <p:ph type="pic" idx="3"/>
          </p:nvPr>
        </p:nvSpPr>
        <p:spPr>
          <a:xfrm>
            <a:off x="5054400" y="12708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45"/>
          <p:cNvSpPr>
            <a:spLocks noGrp="1"/>
          </p:cNvSpPr>
          <p:nvPr>
            <p:ph type="pic" idx="4"/>
          </p:nvPr>
        </p:nvSpPr>
        <p:spPr>
          <a:xfrm>
            <a:off x="7113600" y="1270800"/>
            <a:ext cx="1508400" cy="1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5"/>
          <p:cNvSpPr txBox="1">
            <a:spLocks noGrp="1"/>
          </p:cNvSpPr>
          <p:nvPr>
            <p:ph type="body" idx="1"/>
          </p:nvPr>
        </p:nvSpPr>
        <p:spPr>
          <a:xfrm>
            <a:off x="2991600" y="344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45"/>
          <p:cNvSpPr txBox="1">
            <a:spLocks noGrp="1"/>
          </p:cNvSpPr>
          <p:nvPr>
            <p:ph type="subTitle" idx="5"/>
          </p:nvPr>
        </p:nvSpPr>
        <p:spPr>
          <a:xfrm>
            <a:off x="2991600" y="290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6"/>
          </p:nvPr>
        </p:nvSpPr>
        <p:spPr>
          <a:xfrm>
            <a:off x="7113600" y="344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7"/>
          </p:nvPr>
        </p:nvSpPr>
        <p:spPr>
          <a:xfrm>
            <a:off x="7113600" y="290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17" name="Google Shape;417;p45"/>
          <p:cNvSpPr txBox="1">
            <a:spLocks noGrp="1"/>
          </p:cNvSpPr>
          <p:nvPr>
            <p:ph type="body" idx="8"/>
          </p:nvPr>
        </p:nvSpPr>
        <p:spPr>
          <a:xfrm>
            <a:off x="5054400" y="344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45"/>
          <p:cNvSpPr txBox="1">
            <a:spLocks noGrp="1"/>
          </p:cNvSpPr>
          <p:nvPr>
            <p:ph type="subTitle" idx="9"/>
          </p:nvPr>
        </p:nvSpPr>
        <p:spPr>
          <a:xfrm>
            <a:off x="5054400" y="2905200"/>
            <a:ext cx="15084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19" name="Google Shape;419;p45"/>
          <p:cNvSpPr txBox="1">
            <a:spLocks noGrp="1"/>
          </p:cNvSpPr>
          <p:nvPr>
            <p:ph type="ctrTitle"/>
          </p:nvPr>
        </p:nvSpPr>
        <p:spPr>
          <a:xfrm>
            <a:off x="307200" y="1103550"/>
            <a:ext cx="2277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1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/>
          <p:nvPr/>
        </p:nvSpPr>
        <p:spPr>
          <a:xfrm>
            <a:off x="-1350" y="2396925"/>
            <a:ext cx="9144000" cy="274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6"/>
          <p:cNvSpPr>
            <a:spLocks noGrp="1"/>
          </p:cNvSpPr>
          <p:nvPr>
            <p:ph type="pic" idx="2"/>
          </p:nvPr>
        </p:nvSpPr>
        <p:spPr>
          <a:xfrm>
            <a:off x="1350000" y="1612800"/>
            <a:ext cx="1432800" cy="143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3" name="Google Shape;423;p46"/>
          <p:cNvSpPr/>
          <p:nvPr/>
        </p:nvSpPr>
        <p:spPr>
          <a:xfrm>
            <a:off x="1350000" y="1612800"/>
            <a:ext cx="1432800" cy="1432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1098000" y="3636000"/>
            <a:ext cx="1940400" cy="568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3"/>
          </p:nvPr>
        </p:nvSpPr>
        <p:spPr>
          <a:xfrm>
            <a:off x="1098000" y="3175200"/>
            <a:ext cx="19404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26" name="Google Shape;426;p46"/>
          <p:cNvSpPr>
            <a:spLocks noGrp="1"/>
          </p:cNvSpPr>
          <p:nvPr>
            <p:ph type="pic" idx="4"/>
          </p:nvPr>
        </p:nvSpPr>
        <p:spPr>
          <a:xfrm>
            <a:off x="3852000" y="1612800"/>
            <a:ext cx="1432800" cy="143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7" name="Google Shape;427;p46"/>
          <p:cNvSpPr/>
          <p:nvPr/>
        </p:nvSpPr>
        <p:spPr>
          <a:xfrm>
            <a:off x="3852000" y="1612800"/>
            <a:ext cx="1432800" cy="1432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8" name="Google Shape;428;p46"/>
          <p:cNvSpPr txBox="1">
            <a:spLocks noGrp="1"/>
          </p:cNvSpPr>
          <p:nvPr>
            <p:ph type="body" idx="5"/>
          </p:nvPr>
        </p:nvSpPr>
        <p:spPr>
          <a:xfrm>
            <a:off x="3600000" y="3636000"/>
            <a:ext cx="1940400" cy="568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6"/>
          </p:nvPr>
        </p:nvSpPr>
        <p:spPr>
          <a:xfrm>
            <a:off x="3600000" y="3175200"/>
            <a:ext cx="19404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30" name="Google Shape;430;p46"/>
          <p:cNvSpPr>
            <a:spLocks noGrp="1"/>
          </p:cNvSpPr>
          <p:nvPr>
            <p:ph type="pic" idx="7"/>
          </p:nvPr>
        </p:nvSpPr>
        <p:spPr>
          <a:xfrm>
            <a:off x="6357600" y="1612800"/>
            <a:ext cx="1432800" cy="143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1" name="Google Shape;431;p46"/>
          <p:cNvSpPr/>
          <p:nvPr/>
        </p:nvSpPr>
        <p:spPr>
          <a:xfrm>
            <a:off x="6357600" y="1612800"/>
            <a:ext cx="1432800" cy="1432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2" name="Google Shape;432;p46"/>
          <p:cNvSpPr txBox="1">
            <a:spLocks noGrp="1"/>
          </p:cNvSpPr>
          <p:nvPr>
            <p:ph type="body" idx="8"/>
          </p:nvPr>
        </p:nvSpPr>
        <p:spPr>
          <a:xfrm>
            <a:off x="6105600" y="3636000"/>
            <a:ext cx="1940400" cy="568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subTitle" idx="9"/>
          </p:nvPr>
        </p:nvSpPr>
        <p:spPr>
          <a:xfrm>
            <a:off x="6105600" y="3175200"/>
            <a:ext cx="19404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34" name="Google Shape;434;p46"/>
          <p:cNvSpPr txBox="1">
            <a:spLocks noGrp="1"/>
          </p:cNvSpPr>
          <p:nvPr>
            <p:ph type="ctrTitle"/>
          </p:nvPr>
        </p:nvSpPr>
        <p:spPr>
          <a:xfrm>
            <a:off x="882000" y="435600"/>
            <a:ext cx="73584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20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>
            <a:spLocks noGrp="1"/>
          </p:cNvSpPr>
          <p:nvPr>
            <p:ph type="pic" idx="2"/>
          </p:nvPr>
        </p:nvSpPr>
        <p:spPr>
          <a:xfrm>
            <a:off x="392400" y="1580400"/>
            <a:ext cx="1947600" cy="17064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399600" y="402373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47"/>
          <p:cNvSpPr txBox="1">
            <a:spLocks noGrp="1"/>
          </p:cNvSpPr>
          <p:nvPr>
            <p:ph type="subTitle" idx="3"/>
          </p:nvPr>
        </p:nvSpPr>
        <p:spPr>
          <a:xfrm>
            <a:off x="399600" y="347871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393500" y="4687850"/>
            <a:ext cx="19461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"/>
          <p:cNvSpPr>
            <a:spLocks noGrp="1"/>
          </p:cNvSpPr>
          <p:nvPr>
            <p:ph type="pic" idx="4"/>
          </p:nvPr>
        </p:nvSpPr>
        <p:spPr>
          <a:xfrm>
            <a:off x="2527200" y="1580400"/>
            <a:ext cx="1947600" cy="17064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7"/>
          <p:cNvSpPr txBox="1">
            <a:spLocks noGrp="1"/>
          </p:cNvSpPr>
          <p:nvPr>
            <p:ph type="body" idx="5"/>
          </p:nvPr>
        </p:nvSpPr>
        <p:spPr>
          <a:xfrm>
            <a:off x="2534400" y="402373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subTitle" idx="6"/>
          </p:nvPr>
        </p:nvSpPr>
        <p:spPr>
          <a:xfrm>
            <a:off x="2534400" y="347871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43" name="Google Shape;443;p47"/>
          <p:cNvSpPr/>
          <p:nvPr/>
        </p:nvSpPr>
        <p:spPr>
          <a:xfrm>
            <a:off x="2528300" y="4687850"/>
            <a:ext cx="1946100" cy="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7"/>
          <p:cNvSpPr>
            <a:spLocks noGrp="1"/>
          </p:cNvSpPr>
          <p:nvPr>
            <p:ph type="pic" idx="7"/>
          </p:nvPr>
        </p:nvSpPr>
        <p:spPr>
          <a:xfrm>
            <a:off x="4658400" y="1580400"/>
            <a:ext cx="1947600" cy="17064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7"/>
          <p:cNvSpPr txBox="1">
            <a:spLocks noGrp="1"/>
          </p:cNvSpPr>
          <p:nvPr>
            <p:ph type="body" idx="8"/>
          </p:nvPr>
        </p:nvSpPr>
        <p:spPr>
          <a:xfrm>
            <a:off x="4665600" y="402373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subTitle" idx="9"/>
          </p:nvPr>
        </p:nvSpPr>
        <p:spPr>
          <a:xfrm>
            <a:off x="4665600" y="347871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4659500" y="4687850"/>
            <a:ext cx="19461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7"/>
          <p:cNvSpPr>
            <a:spLocks noGrp="1"/>
          </p:cNvSpPr>
          <p:nvPr>
            <p:ph type="pic" idx="13"/>
          </p:nvPr>
        </p:nvSpPr>
        <p:spPr>
          <a:xfrm>
            <a:off x="6789600" y="1580400"/>
            <a:ext cx="1947600" cy="17064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7"/>
          <p:cNvSpPr txBox="1">
            <a:spLocks noGrp="1"/>
          </p:cNvSpPr>
          <p:nvPr>
            <p:ph type="body" idx="14"/>
          </p:nvPr>
        </p:nvSpPr>
        <p:spPr>
          <a:xfrm>
            <a:off x="6796800" y="402373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0" name="Google Shape;450;p47"/>
          <p:cNvSpPr txBox="1">
            <a:spLocks noGrp="1"/>
          </p:cNvSpPr>
          <p:nvPr>
            <p:ph type="subTitle" idx="15"/>
          </p:nvPr>
        </p:nvSpPr>
        <p:spPr>
          <a:xfrm>
            <a:off x="6796800" y="3478713"/>
            <a:ext cx="1947600" cy="472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6790700" y="4687850"/>
            <a:ext cx="1946100" cy="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7"/>
          <p:cNvSpPr txBox="1">
            <a:spLocks noGrp="1"/>
          </p:cNvSpPr>
          <p:nvPr>
            <p:ph type="ctrTitle"/>
          </p:nvPr>
        </p:nvSpPr>
        <p:spPr>
          <a:xfrm>
            <a:off x="892800" y="532800"/>
            <a:ext cx="73584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2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/>
          <p:nvPr/>
        </p:nvSpPr>
        <p:spPr>
          <a:xfrm>
            <a:off x="1534950" y="1824625"/>
            <a:ext cx="2730300" cy="103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1534950" y="3228150"/>
            <a:ext cx="2730300" cy="103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5421625" y="1824638"/>
            <a:ext cx="2730300" cy="103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/>
          <p:nvPr/>
        </p:nvSpPr>
        <p:spPr>
          <a:xfrm>
            <a:off x="5421625" y="3228138"/>
            <a:ext cx="2730300" cy="103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8"/>
          <p:cNvSpPr>
            <a:spLocks noGrp="1"/>
          </p:cNvSpPr>
          <p:nvPr>
            <p:ph type="pic" idx="2"/>
          </p:nvPr>
        </p:nvSpPr>
        <p:spPr>
          <a:xfrm>
            <a:off x="968400" y="1785600"/>
            <a:ext cx="1112400" cy="111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48"/>
          <p:cNvSpPr/>
          <p:nvPr/>
        </p:nvSpPr>
        <p:spPr>
          <a:xfrm>
            <a:off x="968400" y="1785600"/>
            <a:ext cx="1112400" cy="111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1"/>
          </p:nvPr>
        </p:nvSpPr>
        <p:spPr>
          <a:xfrm>
            <a:off x="2196000" y="2383200"/>
            <a:ext cx="19476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subTitle" idx="3"/>
          </p:nvPr>
        </p:nvSpPr>
        <p:spPr>
          <a:xfrm>
            <a:off x="2196000" y="1893600"/>
            <a:ext cx="19476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62" name="Google Shape;462;p48"/>
          <p:cNvSpPr>
            <a:spLocks noGrp="1"/>
          </p:cNvSpPr>
          <p:nvPr>
            <p:ph type="pic" idx="4"/>
          </p:nvPr>
        </p:nvSpPr>
        <p:spPr>
          <a:xfrm>
            <a:off x="4856400" y="1785600"/>
            <a:ext cx="1112400" cy="111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48"/>
          <p:cNvSpPr/>
          <p:nvPr/>
        </p:nvSpPr>
        <p:spPr>
          <a:xfrm>
            <a:off x="4856400" y="1785600"/>
            <a:ext cx="1112400" cy="111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p48"/>
          <p:cNvSpPr txBox="1">
            <a:spLocks noGrp="1"/>
          </p:cNvSpPr>
          <p:nvPr>
            <p:ph type="body" idx="5"/>
          </p:nvPr>
        </p:nvSpPr>
        <p:spPr>
          <a:xfrm>
            <a:off x="6084000" y="2383200"/>
            <a:ext cx="19476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subTitle" idx="6"/>
          </p:nvPr>
        </p:nvSpPr>
        <p:spPr>
          <a:xfrm>
            <a:off x="6084000" y="1893600"/>
            <a:ext cx="19476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66" name="Google Shape;466;p48"/>
          <p:cNvSpPr>
            <a:spLocks noGrp="1"/>
          </p:cNvSpPr>
          <p:nvPr>
            <p:ph type="pic" idx="7"/>
          </p:nvPr>
        </p:nvSpPr>
        <p:spPr>
          <a:xfrm>
            <a:off x="968400" y="3189600"/>
            <a:ext cx="1112400" cy="111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48"/>
          <p:cNvSpPr/>
          <p:nvPr/>
        </p:nvSpPr>
        <p:spPr>
          <a:xfrm>
            <a:off x="968400" y="3189600"/>
            <a:ext cx="1112400" cy="111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8" name="Google Shape;468;p48"/>
          <p:cNvSpPr txBox="1">
            <a:spLocks noGrp="1"/>
          </p:cNvSpPr>
          <p:nvPr>
            <p:ph type="body" idx="8"/>
          </p:nvPr>
        </p:nvSpPr>
        <p:spPr>
          <a:xfrm>
            <a:off x="2196000" y="3787200"/>
            <a:ext cx="19476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subTitle" idx="9"/>
          </p:nvPr>
        </p:nvSpPr>
        <p:spPr>
          <a:xfrm>
            <a:off x="2196000" y="3297600"/>
            <a:ext cx="19476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70" name="Google Shape;470;p48"/>
          <p:cNvSpPr>
            <a:spLocks noGrp="1"/>
          </p:cNvSpPr>
          <p:nvPr>
            <p:ph type="pic" idx="13"/>
          </p:nvPr>
        </p:nvSpPr>
        <p:spPr>
          <a:xfrm>
            <a:off x="4856400" y="3189600"/>
            <a:ext cx="1112400" cy="111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48"/>
          <p:cNvSpPr/>
          <p:nvPr/>
        </p:nvSpPr>
        <p:spPr>
          <a:xfrm>
            <a:off x="4856400" y="3189600"/>
            <a:ext cx="1112400" cy="111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2" name="Google Shape;472;p48"/>
          <p:cNvSpPr txBox="1">
            <a:spLocks noGrp="1"/>
          </p:cNvSpPr>
          <p:nvPr>
            <p:ph type="body" idx="14"/>
          </p:nvPr>
        </p:nvSpPr>
        <p:spPr>
          <a:xfrm>
            <a:off x="6084000" y="3787200"/>
            <a:ext cx="1947600" cy="40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48"/>
          <p:cNvSpPr txBox="1">
            <a:spLocks noGrp="1"/>
          </p:cNvSpPr>
          <p:nvPr>
            <p:ph type="subTitle" idx="15"/>
          </p:nvPr>
        </p:nvSpPr>
        <p:spPr>
          <a:xfrm>
            <a:off x="6084000" y="3297600"/>
            <a:ext cx="1947600" cy="46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ork Sans Medium"/>
              <a:buNone/>
              <a:defRPr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ctrTitle"/>
          </p:nvPr>
        </p:nvSpPr>
        <p:spPr>
          <a:xfrm>
            <a:off x="882000" y="738000"/>
            <a:ext cx="73584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2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/>
          <p:nvPr/>
        </p:nvSpPr>
        <p:spPr>
          <a:xfrm>
            <a:off x="6150" y="-15975"/>
            <a:ext cx="9144000" cy="26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9"/>
          <p:cNvSpPr>
            <a:spLocks noGrp="1"/>
          </p:cNvSpPr>
          <p:nvPr>
            <p:ph type="pic" idx="2"/>
          </p:nvPr>
        </p:nvSpPr>
        <p:spPr>
          <a:xfrm>
            <a:off x="381600" y="1173600"/>
            <a:ext cx="2012400" cy="26748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49"/>
          <p:cNvSpPr/>
          <p:nvPr/>
        </p:nvSpPr>
        <p:spPr>
          <a:xfrm>
            <a:off x="380325" y="1085850"/>
            <a:ext cx="20118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body" idx="1"/>
          </p:nvPr>
        </p:nvSpPr>
        <p:spPr>
          <a:xfrm>
            <a:off x="402300" y="4472629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ubTitle" idx="3"/>
          </p:nvPr>
        </p:nvSpPr>
        <p:spPr>
          <a:xfrm>
            <a:off x="402300" y="3963900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81" name="Google Shape;481;p49"/>
          <p:cNvSpPr>
            <a:spLocks noGrp="1"/>
          </p:cNvSpPr>
          <p:nvPr>
            <p:ph type="pic" idx="4"/>
          </p:nvPr>
        </p:nvSpPr>
        <p:spPr>
          <a:xfrm>
            <a:off x="2528475" y="1174950"/>
            <a:ext cx="2012400" cy="267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49"/>
          <p:cNvSpPr/>
          <p:nvPr/>
        </p:nvSpPr>
        <p:spPr>
          <a:xfrm>
            <a:off x="2527200" y="1087200"/>
            <a:ext cx="20118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9"/>
          <p:cNvSpPr txBox="1">
            <a:spLocks noGrp="1"/>
          </p:cNvSpPr>
          <p:nvPr>
            <p:ph type="body" idx="5"/>
          </p:nvPr>
        </p:nvSpPr>
        <p:spPr>
          <a:xfrm>
            <a:off x="2549175" y="4474219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subTitle" idx="6"/>
          </p:nvPr>
        </p:nvSpPr>
        <p:spPr>
          <a:xfrm>
            <a:off x="2549175" y="3965490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85" name="Google Shape;485;p49"/>
          <p:cNvSpPr>
            <a:spLocks noGrp="1"/>
          </p:cNvSpPr>
          <p:nvPr>
            <p:ph type="pic" idx="7"/>
          </p:nvPr>
        </p:nvSpPr>
        <p:spPr>
          <a:xfrm>
            <a:off x="4648875" y="1174950"/>
            <a:ext cx="2012400" cy="267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9"/>
          <p:cNvSpPr/>
          <p:nvPr/>
        </p:nvSpPr>
        <p:spPr>
          <a:xfrm>
            <a:off x="4647600" y="1087200"/>
            <a:ext cx="20118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9"/>
          <p:cNvSpPr txBox="1">
            <a:spLocks noGrp="1"/>
          </p:cNvSpPr>
          <p:nvPr>
            <p:ph type="body" idx="8"/>
          </p:nvPr>
        </p:nvSpPr>
        <p:spPr>
          <a:xfrm>
            <a:off x="4669575" y="4474219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8" name="Google Shape;488;p49"/>
          <p:cNvSpPr txBox="1">
            <a:spLocks noGrp="1"/>
          </p:cNvSpPr>
          <p:nvPr>
            <p:ph type="subTitle" idx="9"/>
          </p:nvPr>
        </p:nvSpPr>
        <p:spPr>
          <a:xfrm>
            <a:off x="4669575" y="3965490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89" name="Google Shape;489;p49"/>
          <p:cNvSpPr>
            <a:spLocks noGrp="1"/>
          </p:cNvSpPr>
          <p:nvPr>
            <p:ph type="pic" idx="13"/>
          </p:nvPr>
        </p:nvSpPr>
        <p:spPr>
          <a:xfrm>
            <a:off x="6765675" y="1174950"/>
            <a:ext cx="2012400" cy="2674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49"/>
          <p:cNvSpPr/>
          <p:nvPr/>
        </p:nvSpPr>
        <p:spPr>
          <a:xfrm>
            <a:off x="6764400" y="1087200"/>
            <a:ext cx="2011800" cy="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9"/>
          <p:cNvSpPr txBox="1">
            <a:spLocks noGrp="1"/>
          </p:cNvSpPr>
          <p:nvPr>
            <p:ph type="body" idx="14"/>
          </p:nvPr>
        </p:nvSpPr>
        <p:spPr>
          <a:xfrm>
            <a:off x="6786375" y="4474219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49"/>
          <p:cNvSpPr txBox="1">
            <a:spLocks noGrp="1"/>
          </p:cNvSpPr>
          <p:nvPr>
            <p:ph type="subTitle" idx="15"/>
          </p:nvPr>
        </p:nvSpPr>
        <p:spPr>
          <a:xfrm>
            <a:off x="6786375" y="3965490"/>
            <a:ext cx="2012400" cy="441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93" name="Google Shape;493;p49"/>
          <p:cNvSpPr txBox="1">
            <a:spLocks noGrp="1"/>
          </p:cNvSpPr>
          <p:nvPr>
            <p:ph type="ctrTitle"/>
          </p:nvPr>
        </p:nvSpPr>
        <p:spPr>
          <a:xfrm>
            <a:off x="345825" y="265275"/>
            <a:ext cx="84303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2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0"/>
          <p:cNvSpPr/>
          <p:nvPr/>
        </p:nvSpPr>
        <p:spPr>
          <a:xfrm>
            <a:off x="5394250" y="685950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50"/>
          <p:cNvSpPr txBox="1">
            <a:spLocks noGrp="1"/>
          </p:cNvSpPr>
          <p:nvPr>
            <p:ph type="body" idx="1"/>
          </p:nvPr>
        </p:nvSpPr>
        <p:spPr>
          <a:xfrm>
            <a:off x="6029100" y="567300"/>
            <a:ext cx="2592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8" name="Google Shape;498;p50"/>
          <p:cNvSpPr/>
          <p:nvPr/>
        </p:nvSpPr>
        <p:spPr>
          <a:xfrm>
            <a:off x="5394300" y="1795175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9" name="Google Shape;499;p50"/>
          <p:cNvSpPr txBox="1">
            <a:spLocks noGrp="1"/>
          </p:cNvSpPr>
          <p:nvPr>
            <p:ph type="body" idx="2"/>
          </p:nvPr>
        </p:nvSpPr>
        <p:spPr>
          <a:xfrm>
            <a:off x="6029132" y="1676528"/>
            <a:ext cx="2592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0" name="Google Shape;500;p50"/>
          <p:cNvSpPr/>
          <p:nvPr/>
        </p:nvSpPr>
        <p:spPr>
          <a:xfrm>
            <a:off x="5394350" y="2904388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50"/>
          <p:cNvSpPr txBox="1">
            <a:spLocks noGrp="1"/>
          </p:cNvSpPr>
          <p:nvPr>
            <p:ph type="body" idx="3"/>
          </p:nvPr>
        </p:nvSpPr>
        <p:spPr>
          <a:xfrm>
            <a:off x="6029163" y="2785744"/>
            <a:ext cx="2592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2" name="Google Shape;502;p50"/>
          <p:cNvSpPr/>
          <p:nvPr/>
        </p:nvSpPr>
        <p:spPr>
          <a:xfrm>
            <a:off x="5394250" y="4013613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50"/>
          <p:cNvSpPr txBox="1">
            <a:spLocks noGrp="1"/>
          </p:cNvSpPr>
          <p:nvPr>
            <p:ph type="body" idx="4"/>
          </p:nvPr>
        </p:nvSpPr>
        <p:spPr>
          <a:xfrm>
            <a:off x="6029100" y="3894973"/>
            <a:ext cx="2592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4" name="Google Shape;504;p50"/>
          <p:cNvSpPr txBox="1">
            <a:spLocks noGrp="1"/>
          </p:cNvSpPr>
          <p:nvPr>
            <p:ph type="subTitle" idx="5"/>
          </p:nvPr>
        </p:nvSpPr>
        <p:spPr>
          <a:xfrm>
            <a:off x="5450350" y="7509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05" name="Google Shape;505;p50"/>
          <p:cNvSpPr txBox="1">
            <a:spLocks noGrp="1"/>
          </p:cNvSpPr>
          <p:nvPr>
            <p:ph type="subTitle" idx="6"/>
          </p:nvPr>
        </p:nvSpPr>
        <p:spPr>
          <a:xfrm>
            <a:off x="5450450" y="186012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06" name="Google Shape;506;p50"/>
          <p:cNvSpPr txBox="1">
            <a:spLocks noGrp="1"/>
          </p:cNvSpPr>
          <p:nvPr>
            <p:ph type="subTitle" idx="7"/>
          </p:nvPr>
        </p:nvSpPr>
        <p:spPr>
          <a:xfrm>
            <a:off x="5450350" y="296935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07" name="Google Shape;507;p50"/>
          <p:cNvSpPr txBox="1">
            <a:spLocks noGrp="1"/>
          </p:cNvSpPr>
          <p:nvPr>
            <p:ph type="subTitle" idx="8"/>
          </p:nvPr>
        </p:nvSpPr>
        <p:spPr>
          <a:xfrm>
            <a:off x="5450450" y="40785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3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51"/>
          <p:cNvSpPr/>
          <p:nvPr/>
        </p:nvSpPr>
        <p:spPr>
          <a:xfrm>
            <a:off x="5391475" y="410375"/>
            <a:ext cx="3360000" cy="995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5391475" y="1519588"/>
            <a:ext cx="3360000" cy="9951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5391475" y="2628800"/>
            <a:ext cx="3360000" cy="995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5391475" y="3738050"/>
            <a:ext cx="3360000" cy="9951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5621975" y="6811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51"/>
          <p:cNvSpPr txBox="1">
            <a:spLocks noGrp="1"/>
          </p:cNvSpPr>
          <p:nvPr>
            <p:ph type="body" idx="1"/>
          </p:nvPr>
        </p:nvSpPr>
        <p:spPr>
          <a:xfrm>
            <a:off x="6234687" y="567300"/>
            <a:ext cx="2291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5609075" y="17855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51"/>
          <p:cNvSpPr txBox="1">
            <a:spLocks noGrp="1"/>
          </p:cNvSpPr>
          <p:nvPr>
            <p:ph type="body" idx="2"/>
          </p:nvPr>
        </p:nvSpPr>
        <p:spPr>
          <a:xfrm>
            <a:off x="6227450" y="1671704"/>
            <a:ext cx="2291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51"/>
          <p:cNvSpPr/>
          <p:nvPr/>
        </p:nvSpPr>
        <p:spPr>
          <a:xfrm>
            <a:off x="5609075" y="2894150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51"/>
          <p:cNvSpPr txBox="1">
            <a:spLocks noGrp="1"/>
          </p:cNvSpPr>
          <p:nvPr>
            <p:ph type="body" idx="3"/>
          </p:nvPr>
        </p:nvSpPr>
        <p:spPr>
          <a:xfrm>
            <a:off x="6227450" y="2780333"/>
            <a:ext cx="2291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51"/>
          <p:cNvSpPr/>
          <p:nvPr/>
        </p:nvSpPr>
        <p:spPr>
          <a:xfrm>
            <a:off x="5609075" y="4003963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4"/>
          </p:nvPr>
        </p:nvSpPr>
        <p:spPr>
          <a:xfrm>
            <a:off x="6227450" y="3890150"/>
            <a:ext cx="2291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ubTitle" idx="5"/>
          </p:nvPr>
        </p:nvSpPr>
        <p:spPr>
          <a:xfrm>
            <a:off x="5678075" y="7509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23" name="Google Shape;523;p51"/>
          <p:cNvSpPr txBox="1">
            <a:spLocks noGrp="1"/>
          </p:cNvSpPr>
          <p:nvPr>
            <p:ph type="subTitle" idx="6"/>
          </p:nvPr>
        </p:nvSpPr>
        <p:spPr>
          <a:xfrm>
            <a:off x="5665175" y="1855288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24" name="Google Shape;524;p51"/>
          <p:cNvSpPr txBox="1">
            <a:spLocks noGrp="1"/>
          </p:cNvSpPr>
          <p:nvPr>
            <p:ph type="subTitle" idx="7"/>
          </p:nvPr>
        </p:nvSpPr>
        <p:spPr>
          <a:xfrm>
            <a:off x="5665175" y="296451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25" name="Google Shape;525;p51"/>
          <p:cNvSpPr txBox="1">
            <a:spLocks noGrp="1"/>
          </p:cNvSpPr>
          <p:nvPr>
            <p:ph type="subTitle" idx="8"/>
          </p:nvPr>
        </p:nvSpPr>
        <p:spPr>
          <a:xfrm>
            <a:off x="5665175" y="4073688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2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>
            <a:spLocks noGrp="1"/>
          </p:cNvSpPr>
          <p:nvPr>
            <p:ph type="title"/>
          </p:nvPr>
        </p:nvSpPr>
        <p:spPr>
          <a:xfrm>
            <a:off x="902250" y="383275"/>
            <a:ext cx="71541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52"/>
          <p:cNvSpPr/>
          <p:nvPr/>
        </p:nvSpPr>
        <p:spPr>
          <a:xfrm>
            <a:off x="3001650" y="1451875"/>
            <a:ext cx="3140700" cy="995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52"/>
          <p:cNvSpPr/>
          <p:nvPr/>
        </p:nvSpPr>
        <p:spPr>
          <a:xfrm>
            <a:off x="3001650" y="2561088"/>
            <a:ext cx="3140700" cy="9951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52"/>
          <p:cNvSpPr/>
          <p:nvPr/>
        </p:nvSpPr>
        <p:spPr>
          <a:xfrm>
            <a:off x="3001650" y="3670300"/>
            <a:ext cx="3140700" cy="9951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3157575" y="17226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52"/>
          <p:cNvSpPr txBox="1">
            <a:spLocks noGrp="1"/>
          </p:cNvSpPr>
          <p:nvPr>
            <p:ph type="body" idx="1"/>
          </p:nvPr>
        </p:nvSpPr>
        <p:spPr>
          <a:xfrm>
            <a:off x="3683126" y="1608800"/>
            <a:ext cx="230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52"/>
          <p:cNvSpPr/>
          <p:nvPr/>
        </p:nvSpPr>
        <p:spPr>
          <a:xfrm>
            <a:off x="3144675" y="28270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52"/>
          <p:cNvSpPr txBox="1">
            <a:spLocks noGrp="1"/>
          </p:cNvSpPr>
          <p:nvPr>
            <p:ph type="body" idx="2"/>
          </p:nvPr>
        </p:nvSpPr>
        <p:spPr>
          <a:xfrm>
            <a:off x="3675850" y="2713200"/>
            <a:ext cx="230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p52"/>
          <p:cNvSpPr/>
          <p:nvPr/>
        </p:nvSpPr>
        <p:spPr>
          <a:xfrm>
            <a:off x="3144675" y="3935650"/>
            <a:ext cx="453600" cy="45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6" name="Google Shape;536;p52"/>
          <p:cNvSpPr txBox="1">
            <a:spLocks noGrp="1"/>
          </p:cNvSpPr>
          <p:nvPr>
            <p:ph type="body" idx="3"/>
          </p:nvPr>
        </p:nvSpPr>
        <p:spPr>
          <a:xfrm>
            <a:off x="3675850" y="3821825"/>
            <a:ext cx="230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52"/>
          <p:cNvSpPr txBox="1">
            <a:spLocks noGrp="1"/>
          </p:cNvSpPr>
          <p:nvPr>
            <p:ph type="subTitle" idx="4"/>
          </p:nvPr>
        </p:nvSpPr>
        <p:spPr>
          <a:xfrm>
            <a:off x="3213675" y="17875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38" name="Google Shape;538;p52"/>
          <p:cNvSpPr txBox="1">
            <a:spLocks noGrp="1"/>
          </p:cNvSpPr>
          <p:nvPr>
            <p:ph type="subTitle" idx="5"/>
          </p:nvPr>
        </p:nvSpPr>
        <p:spPr>
          <a:xfrm>
            <a:off x="3200775" y="2896788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39" name="Google Shape;539;p52"/>
          <p:cNvSpPr txBox="1">
            <a:spLocks noGrp="1"/>
          </p:cNvSpPr>
          <p:nvPr>
            <p:ph type="subTitle" idx="6"/>
          </p:nvPr>
        </p:nvSpPr>
        <p:spPr>
          <a:xfrm>
            <a:off x="3200775" y="400601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40" name="Google Shape;540;p52"/>
          <p:cNvSpPr/>
          <p:nvPr/>
        </p:nvSpPr>
        <p:spPr>
          <a:xfrm>
            <a:off x="0" y="1451850"/>
            <a:ext cx="341400" cy="32136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8802600" y="1451850"/>
            <a:ext cx="341400" cy="32136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25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"/>
          <p:cNvSpPr txBox="1">
            <a:spLocks noGrp="1"/>
          </p:cNvSpPr>
          <p:nvPr>
            <p:ph type="title"/>
          </p:nvPr>
        </p:nvSpPr>
        <p:spPr>
          <a:xfrm>
            <a:off x="435325" y="2288275"/>
            <a:ext cx="39075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53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53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53"/>
          <p:cNvSpPr txBox="1">
            <a:spLocks noGrp="1"/>
          </p:cNvSpPr>
          <p:nvPr>
            <p:ph type="body" idx="1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53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53"/>
          <p:cNvSpPr txBox="1">
            <a:spLocks noGrp="1"/>
          </p:cNvSpPr>
          <p:nvPr>
            <p:ph type="body" idx="2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53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53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53"/>
          <p:cNvSpPr txBox="1">
            <a:spLocks noGrp="1"/>
          </p:cNvSpPr>
          <p:nvPr>
            <p:ph type="body" idx="3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53"/>
          <p:cNvSpPr txBox="1">
            <a:spLocks noGrp="1"/>
          </p:cNvSpPr>
          <p:nvPr>
            <p:ph type="subTitle" idx="4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54" name="Google Shape;554;p53"/>
          <p:cNvSpPr txBox="1">
            <a:spLocks noGrp="1"/>
          </p:cNvSpPr>
          <p:nvPr>
            <p:ph type="subTitle" idx="5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55" name="Google Shape;555;p53"/>
          <p:cNvSpPr txBox="1">
            <a:spLocks noGrp="1"/>
          </p:cNvSpPr>
          <p:nvPr>
            <p:ph type="subTitle" idx="6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56" name="Google Shape;556;p53"/>
          <p:cNvSpPr/>
          <p:nvPr/>
        </p:nvSpPr>
        <p:spPr>
          <a:xfrm>
            <a:off x="9019180" y="471425"/>
            <a:ext cx="125100" cy="1246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9018975" y="1952900"/>
            <a:ext cx="125100" cy="1246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9018975" y="3434375"/>
            <a:ext cx="125100" cy="12462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26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4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4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54"/>
          <p:cNvSpPr txBox="1">
            <a:spLocks noGrp="1"/>
          </p:cNvSpPr>
          <p:nvPr>
            <p:ph type="body" idx="1"/>
          </p:nvPr>
        </p:nvSpPr>
        <p:spPr>
          <a:xfrm>
            <a:off x="1536513" y="29309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54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54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54"/>
          <p:cNvSpPr txBox="1">
            <a:spLocks noGrp="1"/>
          </p:cNvSpPr>
          <p:nvPr>
            <p:ph type="body" idx="2"/>
          </p:nvPr>
        </p:nvSpPr>
        <p:spPr>
          <a:xfrm>
            <a:off x="5047088" y="29309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7" name="Google Shape;567;p54"/>
          <p:cNvSpPr txBox="1">
            <a:spLocks noGrp="1"/>
          </p:cNvSpPr>
          <p:nvPr>
            <p:ph type="subTitle" idx="3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68" name="Google Shape;568;p54"/>
          <p:cNvSpPr txBox="1">
            <a:spLocks noGrp="1"/>
          </p:cNvSpPr>
          <p:nvPr>
            <p:ph type="subTitle" idx="4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69" name="Google Shape;569;p54"/>
          <p:cNvSpPr/>
          <p:nvPr/>
        </p:nvSpPr>
        <p:spPr>
          <a:xfrm rot="5400000">
            <a:off x="2749693" y="3656550"/>
            <a:ext cx="125100" cy="2848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0" name="Google Shape;570;p54"/>
          <p:cNvSpPr/>
          <p:nvPr/>
        </p:nvSpPr>
        <p:spPr>
          <a:xfrm rot="5400000">
            <a:off x="6264743" y="3656550"/>
            <a:ext cx="125100" cy="2848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2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55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55"/>
          <p:cNvSpPr txBox="1">
            <a:spLocks noGrp="1"/>
          </p:cNvSpPr>
          <p:nvPr>
            <p:ph type="body" idx="1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55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7" name="Google Shape;577;p55"/>
          <p:cNvSpPr txBox="1">
            <a:spLocks noGrp="1"/>
          </p:cNvSpPr>
          <p:nvPr>
            <p:ph type="body" idx="2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55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55"/>
          <p:cNvSpPr txBox="1">
            <a:spLocks noGrp="1"/>
          </p:cNvSpPr>
          <p:nvPr>
            <p:ph type="subTitle" idx="3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80" name="Google Shape;580;p55"/>
          <p:cNvSpPr txBox="1">
            <a:spLocks noGrp="1"/>
          </p:cNvSpPr>
          <p:nvPr>
            <p:ph type="subTitle" idx="4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81" name="Google Shape;581;p55"/>
          <p:cNvSpPr/>
          <p:nvPr/>
        </p:nvSpPr>
        <p:spPr>
          <a:xfrm rot="5400000">
            <a:off x="-213825" y="2975225"/>
            <a:ext cx="995100" cy="5952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55"/>
          <p:cNvSpPr/>
          <p:nvPr/>
        </p:nvSpPr>
        <p:spPr>
          <a:xfrm rot="5400000">
            <a:off x="8362800" y="2989450"/>
            <a:ext cx="995100" cy="5952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2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6"/>
          <p:cNvSpPr/>
          <p:nvPr/>
        </p:nvSpPr>
        <p:spPr>
          <a:xfrm>
            <a:off x="6945300" y="0"/>
            <a:ext cx="219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4902600" y="2628825"/>
            <a:ext cx="33588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56"/>
          <p:cNvSpPr txBox="1">
            <a:spLocks noGrp="1"/>
          </p:cNvSpPr>
          <p:nvPr>
            <p:ph type="title"/>
          </p:nvPr>
        </p:nvSpPr>
        <p:spPr>
          <a:xfrm>
            <a:off x="723225" y="2288275"/>
            <a:ext cx="35163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56"/>
          <p:cNvSpPr/>
          <p:nvPr/>
        </p:nvSpPr>
        <p:spPr>
          <a:xfrm>
            <a:off x="4902600" y="410375"/>
            <a:ext cx="33588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4902600" y="1519588"/>
            <a:ext cx="33588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56"/>
          <p:cNvSpPr/>
          <p:nvPr/>
        </p:nvSpPr>
        <p:spPr>
          <a:xfrm>
            <a:off x="4902600" y="3738050"/>
            <a:ext cx="33588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0" name="Google Shape;590;p56"/>
          <p:cNvSpPr/>
          <p:nvPr/>
        </p:nvSpPr>
        <p:spPr>
          <a:xfrm>
            <a:off x="5058525" y="6811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1" name="Google Shape;591;p56"/>
          <p:cNvSpPr txBox="1">
            <a:spLocks noGrp="1"/>
          </p:cNvSpPr>
          <p:nvPr>
            <p:ph type="body" idx="1"/>
          </p:nvPr>
        </p:nvSpPr>
        <p:spPr>
          <a:xfrm>
            <a:off x="5697100" y="564300"/>
            <a:ext cx="2379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56"/>
          <p:cNvSpPr/>
          <p:nvPr/>
        </p:nvSpPr>
        <p:spPr>
          <a:xfrm>
            <a:off x="5045625" y="1785525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56"/>
          <p:cNvSpPr txBox="1">
            <a:spLocks noGrp="1"/>
          </p:cNvSpPr>
          <p:nvPr>
            <p:ph type="body" idx="2"/>
          </p:nvPr>
        </p:nvSpPr>
        <p:spPr>
          <a:xfrm>
            <a:off x="5697100" y="1668703"/>
            <a:ext cx="2379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6"/>
          <p:cNvSpPr/>
          <p:nvPr/>
        </p:nvSpPr>
        <p:spPr>
          <a:xfrm>
            <a:off x="5045625" y="2894150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56"/>
          <p:cNvSpPr txBox="1">
            <a:spLocks noGrp="1"/>
          </p:cNvSpPr>
          <p:nvPr>
            <p:ph type="body" idx="3"/>
          </p:nvPr>
        </p:nvSpPr>
        <p:spPr>
          <a:xfrm>
            <a:off x="5697100" y="2777332"/>
            <a:ext cx="2379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56"/>
          <p:cNvSpPr/>
          <p:nvPr/>
        </p:nvSpPr>
        <p:spPr>
          <a:xfrm>
            <a:off x="5045625" y="4003963"/>
            <a:ext cx="453600" cy="453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7" name="Google Shape;597;p56"/>
          <p:cNvSpPr txBox="1">
            <a:spLocks noGrp="1"/>
          </p:cNvSpPr>
          <p:nvPr>
            <p:ph type="body" idx="4"/>
          </p:nvPr>
        </p:nvSpPr>
        <p:spPr>
          <a:xfrm>
            <a:off x="5697100" y="3887148"/>
            <a:ext cx="23793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56"/>
          <p:cNvSpPr txBox="1">
            <a:spLocks noGrp="1"/>
          </p:cNvSpPr>
          <p:nvPr>
            <p:ph type="subTitle" idx="5"/>
          </p:nvPr>
        </p:nvSpPr>
        <p:spPr>
          <a:xfrm>
            <a:off x="5101725" y="18553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99" name="Google Shape;599;p56"/>
          <p:cNvSpPr txBox="1">
            <a:spLocks noGrp="1"/>
          </p:cNvSpPr>
          <p:nvPr>
            <p:ph type="subTitle" idx="6"/>
          </p:nvPr>
        </p:nvSpPr>
        <p:spPr>
          <a:xfrm>
            <a:off x="5114625" y="296452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0" name="Google Shape;600;p56"/>
          <p:cNvSpPr txBox="1">
            <a:spLocks noGrp="1"/>
          </p:cNvSpPr>
          <p:nvPr>
            <p:ph type="subTitle" idx="7"/>
          </p:nvPr>
        </p:nvSpPr>
        <p:spPr>
          <a:xfrm>
            <a:off x="5114625" y="7460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1" name="Google Shape;601;p56"/>
          <p:cNvSpPr txBox="1">
            <a:spLocks noGrp="1"/>
          </p:cNvSpPr>
          <p:nvPr>
            <p:ph type="subTitle" idx="8"/>
          </p:nvPr>
        </p:nvSpPr>
        <p:spPr>
          <a:xfrm>
            <a:off x="5101725" y="407375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29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/>
          <p:nvPr/>
        </p:nvSpPr>
        <p:spPr>
          <a:xfrm>
            <a:off x="0" y="3591725"/>
            <a:ext cx="9144000" cy="15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4" name="Google Shape;604;p57"/>
          <p:cNvSpPr txBox="1">
            <a:spLocks noGrp="1"/>
          </p:cNvSpPr>
          <p:nvPr>
            <p:ph type="title"/>
          </p:nvPr>
        </p:nvSpPr>
        <p:spPr>
          <a:xfrm>
            <a:off x="1399175" y="383275"/>
            <a:ext cx="6160200" cy="10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57"/>
          <p:cNvSpPr/>
          <p:nvPr/>
        </p:nvSpPr>
        <p:spPr>
          <a:xfrm>
            <a:off x="4683025" y="1795650"/>
            <a:ext cx="2876400" cy="939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863312" y="1982250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57"/>
          <p:cNvSpPr txBox="1">
            <a:spLocks noGrp="1"/>
          </p:cNvSpPr>
          <p:nvPr>
            <p:ph type="body" idx="1"/>
          </p:nvPr>
        </p:nvSpPr>
        <p:spPr>
          <a:xfrm>
            <a:off x="5559500" y="1942800"/>
            <a:ext cx="1780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57"/>
          <p:cNvSpPr txBox="1">
            <a:spLocks noGrp="1"/>
          </p:cNvSpPr>
          <p:nvPr>
            <p:ph type="subTitle" idx="2"/>
          </p:nvPr>
        </p:nvSpPr>
        <p:spPr>
          <a:xfrm>
            <a:off x="4975500" y="21033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9" name="Google Shape;609;p57"/>
          <p:cNvSpPr/>
          <p:nvPr/>
        </p:nvSpPr>
        <p:spPr>
          <a:xfrm>
            <a:off x="4683025" y="3095750"/>
            <a:ext cx="2876400" cy="939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863312" y="3282350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57"/>
          <p:cNvSpPr txBox="1">
            <a:spLocks noGrp="1"/>
          </p:cNvSpPr>
          <p:nvPr>
            <p:ph type="subTitle" idx="3"/>
          </p:nvPr>
        </p:nvSpPr>
        <p:spPr>
          <a:xfrm>
            <a:off x="4975500" y="34034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12" name="Google Shape;612;p57"/>
          <p:cNvSpPr/>
          <p:nvPr/>
        </p:nvSpPr>
        <p:spPr>
          <a:xfrm>
            <a:off x="1399175" y="1795650"/>
            <a:ext cx="2876400" cy="939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1579462" y="1982250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57"/>
          <p:cNvSpPr txBox="1">
            <a:spLocks noGrp="1"/>
          </p:cNvSpPr>
          <p:nvPr>
            <p:ph type="body" idx="4"/>
          </p:nvPr>
        </p:nvSpPr>
        <p:spPr>
          <a:xfrm>
            <a:off x="2275650" y="1942800"/>
            <a:ext cx="1780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57"/>
          <p:cNvSpPr/>
          <p:nvPr/>
        </p:nvSpPr>
        <p:spPr>
          <a:xfrm>
            <a:off x="1399175" y="3095750"/>
            <a:ext cx="2876400" cy="939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1579462" y="3282350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57"/>
          <p:cNvSpPr txBox="1">
            <a:spLocks noGrp="1"/>
          </p:cNvSpPr>
          <p:nvPr>
            <p:ph type="body" idx="5"/>
          </p:nvPr>
        </p:nvSpPr>
        <p:spPr>
          <a:xfrm>
            <a:off x="2275650" y="3242900"/>
            <a:ext cx="1780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57"/>
          <p:cNvSpPr txBox="1">
            <a:spLocks noGrp="1"/>
          </p:cNvSpPr>
          <p:nvPr>
            <p:ph type="subTitle" idx="6"/>
          </p:nvPr>
        </p:nvSpPr>
        <p:spPr>
          <a:xfrm>
            <a:off x="1691650" y="21033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19" name="Google Shape;619;p57"/>
          <p:cNvSpPr txBox="1">
            <a:spLocks noGrp="1"/>
          </p:cNvSpPr>
          <p:nvPr>
            <p:ph type="subTitle" idx="7"/>
          </p:nvPr>
        </p:nvSpPr>
        <p:spPr>
          <a:xfrm>
            <a:off x="1691650" y="340340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20" name="Google Shape;620;p57"/>
          <p:cNvSpPr txBox="1">
            <a:spLocks noGrp="1"/>
          </p:cNvSpPr>
          <p:nvPr>
            <p:ph type="body" idx="8"/>
          </p:nvPr>
        </p:nvSpPr>
        <p:spPr>
          <a:xfrm>
            <a:off x="5559500" y="3262700"/>
            <a:ext cx="1780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0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8"/>
          <p:cNvSpPr txBox="1">
            <a:spLocks noGrp="1"/>
          </p:cNvSpPr>
          <p:nvPr>
            <p:ph type="title"/>
          </p:nvPr>
        </p:nvSpPr>
        <p:spPr>
          <a:xfrm>
            <a:off x="4928100" y="578138"/>
            <a:ext cx="3156600" cy="14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58"/>
          <p:cNvSpPr/>
          <p:nvPr/>
        </p:nvSpPr>
        <p:spPr>
          <a:xfrm>
            <a:off x="580288" y="1286250"/>
            <a:ext cx="2857500" cy="9906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58"/>
          <p:cNvSpPr/>
          <p:nvPr/>
        </p:nvSpPr>
        <p:spPr>
          <a:xfrm>
            <a:off x="1726150" y="825025"/>
            <a:ext cx="565800" cy="565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58"/>
          <p:cNvSpPr txBox="1">
            <a:spLocks noGrp="1"/>
          </p:cNvSpPr>
          <p:nvPr>
            <p:ph type="body" idx="1"/>
          </p:nvPr>
        </p:nvSpPr>
        <p:spPr>
          <a:xfrm>
            <a:off x="728838" y="1425413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58"/>
          <p:cNvSpPr/>
          <p:nvPr/>
        </p:nvSpPr>
        <p:spPr>
          <a:xfrm>
            <a:off x="2907688" y="2426350"/>
            <a:ext cx="2857500" cy="9906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58"/>
          <p:cNvSpPr/>
          <p:nvPr/>
        </p:nvSpPr>
        <p:spPr>
          <a:xfrm>
            <a:off x="4053550" y="1965125"/>
            <a:ext cx="565800" cy="565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58"/>
          <p:cNvSpPr txBox="1">
            <a:spLocks noGrp="1"/>
          </p:cNvSpPr>
          <p:nvPr>
            <p:ph type="body" idx="2"/>
          </p:nvPr>
        </p:nvSpPr>
        <p:spPr>
          <a:xfrm>
            <a:off x="3056238" y="2565513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5227188" y="3574750"/>
            <a:ext cx="2857500" cy="9906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6373050" y="3113525"/>
            <a:ext cx="565800" cy="565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58"/>
          <p:cNvSpPr txBox="1">
            <a:spLocks noGrp="1"/>
          </p:cNvSpPr>
          <p:nvPr>
            <p:ph type="body" idx="3"/>
          </p:nvPr>
        </p:nvSpPr>
        <p:spPr>
          <a:xfrm>
            <a:off x="5375738" y="3713913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8"/>
          <p:cNvSpPr txBox="1">
            <a:spLocks noGrp="1"/>
          </p:cNvSpPr>
          <p:nvPr>
            <p:ph type="subTitle" idx="4"/>
          </p:nvPr>
        </p:nvSpPr>
        <p:spPr>
          <a:xfrm>
            <a:off x="1838338" y="9460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33" name="Google Shape;633;p58"/>
          <p:cNvSpPr txBox="1">
            <a:spLocks noGrp="1"/>
          </p:cNvSpPr>
          <p:nvPr>
            <p:ph type="subTitle" idx="5"/>
          </p:nvPr>
        </p:nvSpPr>
        <p:spPr>
          <a:xfrm>
            <a:off x="4165738" y="20861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subTitle" idx="6"/>
          </p:nvPr>
        </p:nvSpPr>
        <p:spPr>
          <a:xfrm>
            <a:off x="6485238" y="32345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35" name="Google Shape;635;p58"/>
          <p:cNvSpPr/>
          <p:nvPr/>
        </p:nvSpPr>
        <p:spPr>
          <a:xfrm>
            <a:off x="580300" y="2426350"/>
            <a:ext cx="2168100" cy="27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2903750" y="3566450"/>
            <a:ext cx="2168100" cy="15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5227200" y="4723150"/>
            <a:ext cx="2857500" cy="4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/>
          <p:nvPr/>
        </p:nvSpPr>
        <p:spPr>
          <a:xfrm>
            <a:off x="6700725" y="0"/>
            <a:ext cx="24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0" name="Google Shape;640;p59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59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2" name="Google Shape;642;p59"/>
          <p:cNvSpPr txBox="1">
            <a:spLocks noGrp="1"/>
          </p:cNvSpPr>
          <p:nvPr>
            <p:ph type="body" idx="1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59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59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59"/>
          <p:cNvSpPr txBox="1">
            <a:spLocks noGrp="1"/>
          </p:cNvSpPr>
          <p:nvPr>
            <p:ph type="body" idx="2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6" name="Google Shape;646;p59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59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59"/>
          <p:cNvSpPr txBox="1">
            <a:spLocks noGrp="1"/>
          </p:cNvSpPr>
          <p:nvPr>
            <p:ph type="body" idx="3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9" name="Google Shape;649;p59"/>
          <p:cNvSpPr txBox="1">
            <a:spLocks noGrp="1"/>
          </p:cNvSpPr>
          <p:nvPr>
            <p:ph type="title"/>
          </p:nvPr>
        </p:nvSpPr>
        <p:spPr>
          <a:xfrm>
            <a:off x="491350" y="2288850"/>
            <a:ext cx="39075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59"/>
          <p:cNvSpPr txBox="1">
            <a:spLocks noGrp="1"/>
          </p:cNvSpPr>
          <p:nvPr>
            <p:ph type="subTitle" idx="4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51" name="Google Shape;651;p59"/>
          <p:cNvSpPr txBox="1">
            <a:spLocks noGrp="1"/>
          </p:cNvSpPr>
          <p:nvPr>
            <p:ph type="subTitle" idx="5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52" name="Google Shape;652;p59"/>
          <p:cNvSpPr txBox="1">
            <a:spLocks noGrp="1"/>
          </p:cNvSpPr>
          <p:nvPr>
            <p:ph type="subTitle" idx="6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2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0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60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p60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7" name="Google Shape;657;p60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60"/>
          <p:cNvSpPr txBox="1">
            <a:spLocks noGrp="1"/>
          </p:cNvSpPr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ubTitle" idx="1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60"/>
          <p:cNvSpPr txBox="1">
            <a:spLocks noGrp="1"/>
          </p:cNvSpPr>
          <p:nvPr>
            <p:ph type="subTitle" idx="2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60"/>
          <p:cNvSpPr txBox="1">
            <a:spLocks noGrp="1"/>
          </p:cNvSpPr>
          <p:nvPr>
            <p:ph type="body" idx="3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body" idx="4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60"/>
          <p:cNvSpPr/>
          <p:nvPr/>
        </p:nvSpPr>
        <p:spPr>
          <a:xfrm rot="5400000">
            <a:off x="2754143" y="3656550"/>
            <a:ext cx="125100" cy="2848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60"/>
          <p:cNvSpPr/>
          <p:nvPr/>
        </p:nvSpPr>
        <p:spPr>
          <a:xfrm rot="5400000">
            <a:off x="6264743" y="3656550"/>
            <a:ext cx="125100" cy="28488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33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1"/>
          <p:cNvSpPr txBox="1">
            <a:spLocks noGrp="1"/>
          </p:cNvSpPr>
          <p:nvPr>
            <p:ph type="title"/>
          </p:nvPr>
        </p:nvSpPr>
        <p:spPr>
          <a:xfrm>
            <a:off x="2231850" y="522951"/>
            <a:ext cx="48279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61"/>
          <p:cNvSpPr/>
          <p:nvPr/>
        </p:nvSpPr>
        <p:spPr>
          <a:xfrm>
            <a:off x="2461500" y="2176813"/>
            <a:ext cx="4221000" cy="925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3161700" y="2176813"/>
            <a:ext cx="3520800" cy="925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1"/>
          <p:cNvSpPr/>
          <p:nvPr/>
        </p:nvSpPr>
        <p:spPr>
          <a:xfrm>
            <a:off x="3313008" y="2403008"/>
            <a:ext cx="497700" cy="4977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0" name="Google Shape;670;p61"/>
          <p:cNvSpPr txBox="1">
            <a:spLocks noGrp="1"/>
          </p:cNvSpPr>
          <p:nvPr>
            <p:ph type="body" idx="1"/>
          </p:nvPr>
        </p:nvSpPr>
        <p:spPr>
          <a:xfrm>
            <a:off x="4017000" y="2378413"/>
            <a:ext cx="24693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61"/>
          <p:cNvSpPr/>
          <p:nvPr/>
        </p:nvSpPr>
        <p:spPr>
          <a:xfrm>
            <a:off x="2461500" y="3617888"/>
            <a:ext cx="4221000" cy="925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2" name="Google Shape;672;p61"/>
          <p:cNvSpPr/>
          <p:nvPr/>
        </p:nvSpPr>
        <p:spPr>
          <a:xfrm>
            <a:off x="2461500" y="3617888"/>
            <a:ext cx="3520800" cy="925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2635258" y="3844083"/>
            <a:ext cx="497700" cy="497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4" name="Google Shape;674;p61"/>
          <p:cNvSpPr txBox="1">
            <a:spLocks noGrp="1"/>
          </p:cNvSpPr>
          <p:nvPr>
            <p:ph type="body" idx="2"/>
          </p:nvPr>
        </p:nvSpPr>
        <p:spPr>
          <a:xfrm>
            <a:off x="3339250" y="3819488"/>
            <a:ext cx="24693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p61"/>
          <p:cNvSpPr txBox="1">
            <a:spLocks noGrp="1"/>
          </p:cNvSpPr>
          <p:nvPr>
            <p:ph type="subTitle" idx="3"/>
          </p:nvPr>
        </p:nvSpPr>
        <p:spPr>
          <a:xfrm>
            <a:off x="3384400" y="2472763"/>
            <a:ext cx="3549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76" name="Google Shape;676;p61"/>
          <p:cNvSpPr txBox="1">
            <a:spLocks noGrp="1"/>
          </p:cNvSpPr>
          <p:nvPr>
            <p:ph type="subTitle" idx="4"/>
          </p:nvPr>
        </p:nvSpPr>
        <p:spPr>
          <a:xfrm>
            <a:off x="2706650" y="3913838"/>
            <a:ext cx="3549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None/>
              <a:defRPr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77" name="Google Shape;677;p61"/>
          <p:cNvSpPr/>
          <p:nvPr/>
        </p:nvSpPr>
        <p:spPr>
          <a:xfrm rot="5400000">
            <a:off x="7646450" y="1595250"/>
            <a:ext cx="926400" cy="20997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61"/>
          <p:cNvSpPr/>
          <p:nvPr/>
        </p:nvSpPr>
        <p:spPr>
          <a:xfrm rot="5400000">
            <a:off x="586650" y="3043100"/>
            <a:ext cx="926400" cy="2099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 txBox="1">
            <a:spLocks noGrp="1"/>
          </p:cNvSpPr>
          <p:nvPr>
            <p:ph type="title"/>
          </p:nvPr>
        </p:nvSpPr>
        <p:spPr>
          <a:xfrm>
            <a:off x="1649100" y="657388"/>
            <a:ext cx="58458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62"/>
          <p:cNvSpPr/>
          <p:nvPr/>
        </p:nvSpPr>
        <p:spPr>
          <a:xfrm>
            <a:off x="1649100" y="2299363"/>
            <a:ext cx="5845800" cy="935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62"/>
          <p:cNvSpPr/>
          <p:nvPr/>
        </p:nvSpPr>
        <p:spPr>
          <a:xfrm>
            <a:off x="1649204" y="2299363"/>
            <a:ext cx="2922900" cy="9354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3" name="Google Shape;683;p62"/>
          <p:cNvSpPr txBox="1">
            <a:spLocks noGrp="1"/>
          </p:cNvSpPr>
          <p:nvPr>
            <p:ph type="body" idx="1"/>
          </p:nvPr>
        </p:nvSpPr>
        <p:spPr>
          <a:xfrm>
            <a:off x="1862500" y="2479663"/>
            <a:ext cx="2496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62"/>
          <p:cNvSpPr txBox="1">
            <a:spLocks noGrp="1"/>
          </p:cNvSpPr>
          <p:nvPr>
            <p:ph type="body" idx="2"/>
          </p:nvPr>
        </p:nvSpPr>
        <p:spPr>
          <a:xfrm>
            <a:off x="4779025" y="2479663"/>
            <a:ext cx="2496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62"/>
          <p:cNvSpPr/>
          <p:nvPr/>
        </p:nvSpPr>
        <p:spPr>
          <a:xfrm>
            <a:off x="2" y="2299375"/>
            <a:ext cx="221400" cy="9354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62"/>
          <p:cNvSpPr/>
          <p:nvPr/>
        </p:nvSpPr>
        <p:spPr>
          <a:xfrm>
            <a:off x="8922602" y="2299375"/>
            <a:ext cx="221400" cy="935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5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/>
          <p:nvPr/>
        </p:nvSpPr>
        <p:spPr>
          <a:xfrm>
            <a:off x="2466750" y="1824250"/>
            <a:ext cx="4210500" cy="2331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63"/>
          <p:cNvSpPr txBox="1">
            <a:spLocks noGrp="1"/>
          </p:cNvSpPr>
          <p:nvPr>
            <p:ph type="title"/>
          </p:nvPr>
        </p:nvSpPr>
        <p:spPr>
          <a:xfrm>
            <a:off x="2150700" y="471650"/>
            <a:ext cx="48426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63"/>
          <p:cNvSpPr/>
          <p:nvPr/>
        </p:nvSpPr>
        <p:spPr>
          <a:xfrm>
            <a:off x="2466750" y="1824250"/>
            <a:ext cx="4210500" cy="1165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1" name="Google Shape;691;p63"/>
          <p:cNvSpPr txBox="1">
            <a:spLocks noGrp="1"/>
          </p:cNvSpPr>
          <p:nvPr>
            <p:ph type="body" idx="1"/>
          </p:nvPr>
        </p:nvSpPr>
        <p:spPr>
          <a:xfrm>
            <a:off x="2753100" y="1941280"/>
            <a:ext cx="36378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63"/>
          <p:cNvSpPr txBox="1">
            <a:spLocks noGrp="1"/>
          </p:cNvSpPr>
          <p:nvPr>
            <p:ph type="body" idx="2"/>
          </p:nvPr>
        </p:nvSpPr>
        <p:spPr>
          <a:xfrm>
            <a:off x="2753100" y="3100921"/>
            <a:ext cx="36378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63"/>
          <p:cNvSpPr/>
          <p:nvPr/>
        </p:nvSpPr>
        <p:spPr>
          <a:xfrm>
            <a:off x="0" y="1824250"/>
            <a:ext cx="221400" cy="23313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63"/>
          <p:cNvSpPr/>
          <p:nvPr/>
        </p:nvSpPr>
        <p:spPr>
          <a:xfrm>
            <a:off x="8922600" y="1824250"/>
            <a:ext cx="221400" cy="23313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6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/>
          <p:nvPr/>
        </p:nvSpPr>
        <p:spPr>
          <a:xfrm>
            <a:off x="1961813" y="2373675"/>
            <a:ext cx="24426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64"/>
          <p:cNvSpPr txBox="1">
            <a:spLocks noGrp="1"/>
          </p:cNvSpPr>
          <p:nvPr>
            <p:ph type="body" idx="1"/>
          </p:nvPr>
        </p:nvSpPr>
        <p:spPr>
          <a:xfrm>
            <a:off x="2165663" y="2516625"/>
            <a:ext cx="203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8" name="Google Shape;698;p64"/>
          <p:cNvSpPr/>
          <p:nvPr/>
        </p:nvSpPr>
        <p:spPr>
          <a:xfrm>
            <a:off x="936400" y="2373675"/>
            <a:ext cx="1025400" cy="9951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9" name="Google Shape;699;p64"/>
          <p:cNvSpPr/>
          <p:nvPr/>
        </p:nvSpPr>
        <p:spPr>
          <a:xfrm>
            <a:off x="1154938" y="2636650"/>
            <a:ext cx="588324" cy="469158"/>
          </a:xfrm>
          <a:custGeom>
            <a:avLst/>
            <a:gdLst/>
            <a:ahLst/>
            <a:cxnLst/>
            <a:rect l="l" t="t" r="r" b="b"/>
            <a:pathLst>
              <a:path w="36440" h="29059" extrusionOk="0">
                <a:moveTo>
                  <a:pt x="30766" y="0"/>
                </a:moveTo>
                <a:lnTo>
                  <a:pt x="13056" y="17710"/>
                </a:lnTo>
                <a:lnTo>
                  <a:pt x="5675" y="10328"/>
                </a:lnTo>
                <a:lnTo>
                  <a:pt x="0" y="16002"/>
                </a:lnTo>
                <a:lnTo>
                  <a:pt x="13056" y="29058"/>
                </a:lnTo>
                <a:lnTo>
                  <a:pt x="36440" y="5675"/>
                </a:lnTo>
                <a:lnTo>
                  <a:pt x="307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4"/>
          <p:cNvSpPr/>
          <p:nvPr/>
        </p:nvSpPr>
        <p:spPr>
          <a:xfrm>
            <a:off x="4739588" y="2373675"/>
            <a:ext cx="1025400" cy="995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1" name="Google Shape;701;p64"/>
          <p:cNvSpPr/>
          <p:nvPr/>
        </p:nvSpPr>
        <p:spPr>
          <a:xfrm>
            <a:off x="4949312" y="2576963"/>
            <a:ext cx="588285" cy="588518"/>
          </a:xfrm>
          <a:custGeom>
            <a:avLst/>
            <a:gdLst/>
            <a:ahLst/>
            <a:cxnLst/>
            <a:rect l="l" t="t" r="r" b="b"/>
            <a:pathLst>
              <a:path w="40425" h="40441" extrusionOk="0">
                <a:moveTo>
                  <a:pt x="8705" y="0"/>
                </a:moveTo>
                <a:lnTo>
                  <a:pt x="1" y="8705"/>
                </a:lnTo>
                <a:lnTo>
                  <a:pt x="11517" y="20221"/>
                </a:lnTo>
                <a:lnTo>
                  <a:pt x="1" y="31720"/>
                </a:lnTo>
                <a:lnTo>
                  <a:pt x="8705" y="40441"/>
                </a:lnTo>
                <a:lnTo>
                  <a:pt x="20221" y="28925"/>
                </a:lnTo>
                <a:lnTo>
                  <a:pt x="31720" y="40441"/>
                </a:lnTo>
                <a:lnTo>
                  <a:pt x="40424" y="31720"/>
                </a:lnTo>
                <a:lnTo>
                  <a:pt x="28925" y="20221"/>
                </a:lnTo>
                <a:lnTo>
                  <a:pt x="40424" y="8705"/>
                </a:lnTo>
                <a:lnTo>
                  <a:pt x="31720" y="0"/>
                </a:lnTo>
                <a:lnTo>
                  <a:pt x="20221" y="11517"/>
                </a:lnTo>
                <a:lnTo>
                  <a:pt x="87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4"/>
          <p:cNvSpPr txBox="1">
            <a:spLocks noGrp="1"/>
          </p:cNvSpPr>
          <p:nvPr>
            <p:ph type="title"/>
          </p:nvPr>
        </p:nvSpPr>
        <p:spPr>
          <a:xfrm>
            <a:off x="1638150" y="738850"/>
            <a:ext cx="58677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64"/>
          <p:cNvSpPr/>
          <p:nvPr/>
        </p:nvSpPr>
        <p:spPr>
          <a:xfrm>
            <a:off x="5764988" y="2373675"/>
            <a:ext cx="2442600" cy="995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64"/>
          <p:cNvSpPr txBox="1">
            <a:spLocks noGrp="1"/>
          </p:cNvSpPr>
          <p:nvPr>
            <p:ph type="body" idx="2"/>
          </p:nvPr>
        </p:nvSpPr>
        <p:spPr>
          <a:xfrm>
            <a:off x="5968838" y="2516625"/>
            <a:ext cx="203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ken Grotesk"/>
              <a:buNone/>
              <a:defRPr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●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○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■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●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○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■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●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○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"/>
              <a:buChar char="■"/>
              <a:defRPr sz="11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>
            <a:spLocks noGrp="1"/>
          </p:cNvSpPr>
          <p:nvPr>
            <p:ph type="ctrTitle"/>
          </p:nvPr>
        </p:nvSpPr>
        <p:spPr>
          <a:xfrm>
            <a:off x="1900800" y="1526400"/>
            <a:ext cx="67176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EatzAI 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NLP Chatbot Development using Dialogflow</a:t>
            </a:r>
            <a:endParaRPr sz="2200" dirty="0"/>
          </a:p>
        </p:txBody>
      </p:sp>
      <p:sp>
        <p:nvSpPr>
          <p:cNvPr id="710" name="Google Shape;710;p65"/>
          <p:cNvSpPr txBox="1">
            <a:spLocks noGrp="1"/>
          </p:cNvSpPr>
          <p:nvPr>
            <p:ph type="body" idx="1"/>
          </p:nvPr>
        </p:nvSpPr>
        <p:spPr>
          <a:xfrm>
            <a:off x="1900800" y="2914650"/>
            <a:ext cx="6717600" cy="21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Project Title :  </a:t>
            </a:r>
            <a:r>
              <a:rPr lang="en" sz="1400" dirty="0"/>
              <a:t>EatzAI – NLP Chatbot Development using Dialogflow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/>
              <a:t>Supervisor : </a:t>
            </a:r>
            <a:r>
              <a:rPr lang="en" sz="1400" dirty="0"/>
              <a:t>Abdullah Qamar (abdullah.qamar@vu.edu.pk)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/>
              <a:t>Group ID :  </a:t>
            </a:r>
            <a:r>
              <a:rPr lang="en" sz="1400" dirty="0"/>
              <a:t>F24PROJECT7B8AC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Student VUID :  </a:t>
            </a:r>
            <a:r>
              <a:rPr lang="en" sz="1400" dirty="0" smtClean="0"/>
              <a:t>BC200417404 </a:t>
            </a:r>
            <a:endParaRPr sz="1400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None/>
            </a:pPr>
            <a:r>
              <a:rPr lang="en" sz="1400" b="1" dirty="0"/>
              <a:t>GitHub: </a:t>
            </a:r>
            <a:r>
              <a:rPr lang="en" sz="1400" dirty="0" smtClean="0"/>
              <a:t>[</a:t>
            </a:r>
            <a:r>
              <a:rPr lang="en-US" sz="1400" dirty="0"/>
              <a:t>https://github.com/Student-BC200417404/Prototype-Assignment-BC200417404</a:t>
            </a:r>
            <a:r>
              <a:rPr lang="en" sz="1400" dirty="0" smtClean="0"/>
              <a:t>] 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4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Dialogflow Design</a:t>
            </a:r>
            <a:endParaRPr/>
          </a:p>
        </p:txBody>
      </p:sp>
      <p:sp>
        <p:nvSpPr>
          <p:cNvPr id="771" name="Google Shape;771;p74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and Entity Management: The Dialogflow design includes: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Clear Intents</a:t>
            </a:r>
            <a:r>
              <a:rPr lang="en"/>
              <a:t>: Well-defined intents for various customer queries, such as </a:t>
            </a:r>
            <a:r>
              <a:rPr lang="en" b="1"/>
              <a:t>Order Status</a:t>
            </a:r>
            <a:r>
              <a:rPr lang="en"/>
              <a:t> and </a:t>
            </a:r>
            <a:r>
              <a:rPr lang="en" b="1"/>
              <a:t>Product Information</a:t>
            </a:r>
            <a:r>
              <a:rPr lang="en"/>
              <a:t>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Entity Extraction</a:t>
            </a:r>
            <a:r>
              <a:rPr lang="en"/>
              <a:t>: Dynamic input extraction (e.g., </a:t>
            </a:r>
            <a:r>
              <a:rPr lang="en" b="1"/>
              <a:t>Order ID</a:t>
            </a:r>
            <a:r>
              <a:rPr lang="en"/>
              <a:t>, </a:t>
            </a:r>
            <a:r>
              <a:rPr lang="en" b="1"/>
              <a:t>Date</a:t>
            </a:r>
            <a:r>
              <a:rPr lang="en"/>
              <a:t>) to enhance user interactions.</a:t>
            </a:r>
            <a:endParaRPr/>
          </a:p>
        </p:txBody>
      </p:sp>
      <p:pic>
        <p:nvPicPr>
          <p:cNvPr id="772" name="Google Shape;772;p74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00" y="1527966"/>
            <a:ext cx="3186000" cy="2088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" y="1467827"/>
            <a:ext cx="3085499" cy="2201545"/>
          </a:xfrm>
          <a:prstGeom prst="rect">
            <a:avLst/>
          </a:prstGeom>
        </p:spPr>
      </p:pic>
      <p:sp>
        <p:nvSpPr>
          <p:cNvPr id="778" name="Google Shape;778;p75"/>
          <p:cNvSpPr txBox="1">
            <a:spLocks noGrp="1"/>
          </p:cNvSpPr>
          <p:nvPr>
            <p:ph type="body" idx="1"/>
          </p:nvPr>
        </p:nvSpPr>
        <p:spPr>
          <a:xfrm>
            <a:off x="3498600" y="1791600"/>
            <a:ext cx="52395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Interaction Example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User</a:t>
            </a:r>
            <a:r>
              <a:rPr lang="en"/>
              <a:t>: "Where’s my order?" </a:t>
            </a:r>
            <a:r>
              <a:rPr lang="en" b="1"/>
              <a:t>Bot</a:t>
            </a:r>
            <a:r>
              <a:rPr lang="en"/>
              <a:t>: "Please provide your Order ID." The system looks up the Order ID and responds with the current status. </a:t>
            </a:r>
            <a:r>
              <a:rPr lang="en" b="1"/>
              <a:t>Follow-up</a:t>
            </a:r>
            <a:r>
              <a:rPr lang="en"/>
              <a:t>: "Need help with anything else?"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79" name="Google Shape;779;p75"/>
          <p:cNvSpPr txBox="1">
            <a:spLocks noGrp="1"/>
          </p:cNvSpPr>
          <p:nvPr>
            <p:ph type="ctrTitle"/>
          </p:nvPr>
        </p:nvSpPr>
        <p:spPr>
          <a:xfrm>
            <a:off x="3498600" y="333875"/>
            <a:ext cx="5261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 Flow (Example: Order Status)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6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Dialog Scenarios</a:t>
            </a:r>
            <a:endParaRPr dirty="0"/>
          </a:p>
        </p:txBody>
      </p:sp>
      <p:sp>
        <p:nvSpPr>
          <p:cNvPr id="785" name="Google Shape;785;p76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Critical Dialog Scenarios:</a:t>
            </a:r>
            <a:endParaRPr dirty="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Greeting &amp; Onboarding</a:t>
            </a:r>
            <a:r>
              <a:rPr lang="en" dirty="0"/>
              <a:t>: Welcoming users and guiding them through initial interactions.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Order Status</a:t>
            </a:r>
            <a:r>
              <a:rPr lang="en" dirty="0"/>
              <a:t>: Providing real-time tracking of orders.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Product Information</a:t>
            </a:r>
            <a:r>
              <a:rPr lang="en" dirty="0"/>
              <a:t>: Assisting users with menu navigation and details.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Technical Support</a:t>
            </a:r>
            <a:r>
              <a:rPr lang="en" dirty="0"/>
              <a:t>: Generating support tickets for complex issues.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Conversation Closure</a:t>
            </a:r>
            <a:r>
              <a:rPr lang="en" dirty="0"/>
              <a:t>: Gracefully exiting conversations and prompting for feedback.</a:t>
            </a:r>
            <a:endParaRPr dirty="0"/>
          </a:p>
        </p:txBody>
      </p:sp>
      <p:pic>
        <p:nvPicPr>
          <p:cNvPr id="11" name="Picture 2" descr="Writing Chatbot Scripts: A Step-by-step Guide with Examples and Templates –  Customer Service Blog from HappyFox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7" r="190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7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&amp; Profile Management</a:t>
            </a:r>
            <a:endParaRPr/>
          </a:p>
        </p:txBody>
      </p:sp>
      <p:sp>
        <p:nvSpPr>
          <p:cNvPr id="792" name="Google Shape;792;p77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Secure User Registration</a:t>
            </a:r>
            <a:r>
              <a:rPr lang="en"/>
              <a:t>: Ensuring safe user sign-up processes</a:t>
            </a:r>
            <a:r>
              <a:rPr lang="en" b="1"/>
              <a:t>.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Role-Based Access</a:t>
            </a:r>
            <a:r>
              <a:rPr lang="en"/>
              <a:t>: Different dashboards for </a:t>
            </a:r>
            <a:r>
              <a:rPr lang="en" b="1"/>
              <a:t>Admin</a:t>
            </a:r>
            <a:r>
              <a:rPr lang="en"/>
              <a:t> and </a:t>
            </a:r>
            <a:r>
              <a:rPr lang="en" b="1"/>
              <a:t>Customer</a:t>
            </a:r>
            <a:r>
              <a:rPr lang="en"/>
              <a:t> roles.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Implementation: Backend Logic: Using PHP to manage user authentication. Data Protection: Employing database encryption for sensitive information.</a:t>
            </a:r>
            <a:endParaRPr/>
          </a:p>
        </p:txBody>
      </p:sp>
      <p:pic>
        <p:nvPicPr>
          <p:cNvPr id="793" name="Google Shape;793;p7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4606"/>
            <a:ext cx="3149700" cy="2915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8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 &amp; Fallback Mechanisms</a:t>
            </a:r>
            <a:endParaRPr/>
          </a:p>
        </p:txBody>
      </p:sp>
      <p:sp>
        <p:nvSpPr>
          <p:cNvPr id="799" name="Google Shape;799;p78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Management Strategies: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No Intent Recognized</a:t>
            </a:r>
            <a:r>
              <a:rPr lang="en"/>
              <a:t>: "I didn’t understand. Could you rephrase your question?"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Invalid Input</a:t>
            </a:r>
            <a:r>
              <a:rPr lang="en"/>
              <a:t>: "Please provide a valid Order ID for assistance."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Multiple Intents</a:t>
            </a:r>
            <a:r>
              <a:rPr lang="en"/>
              <a:t>: "I detected multiple requests. Which one should I process first?"</a:t>
            </a:r>
            <a:endParaRPr/>
          </a:p>
        </p:txBody>
      </p:sp>
      <p:pic>
        <p:nvPicPr>
          <p:cNvPr id="800" name="Google Shape;800;p7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00" y="966735"/>
            <a:ext cx="3186000" cy="32109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9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Deliverables</a:t>
            </a:r>
            <a:endParaRPr dirty="0"/>
          </a:p>
        </p:txBody>
      </p:sp>
      <p:sp>
        <p:nvSpPr>
          <p:cNvPr id="806" name="Google Shape;806;p79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Tangible Outputs:</a:t>
            </a:r>
            <a:endParaRPr dirty="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Functional Chatbot</a:t>
            </a:r>
            <a:r>
              <a:rPr lang="en" dirty="0"/>
              <a:t>: Integrated with Google Dialogflow.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User Authentication System</a:t>
            </a:r>
            <a:r>
              <a:rPr lang="en" dirty="0"/>
              <a:t>: Including login and dashboard functionalities.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Database Schema</a:t>
            </a:r>
            <a:r>
              <a:rPr lang="en" dirty="0"/>
              <a:t>: Designed with functional CRUD operations.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GitHub Repository</a:t>
            </a:r>
            <a:r>
              <a:rPr lang="en" dirty="0"/>
              <a:t>: Source code and comprehensive documentation available for review.</a:t>
            </a:r>
            <a:endParaRPr dirty="0"/>
          </a:p>
        </p:txBody>
      </p:sp>
      <p:pic>
        <p:nvPicPr>
          <p:cNvPr id="807" name="Google Shape;807;p7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525"/>
            <a:ext cx="3149700" cy="31497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0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 Criteria</a:t>
            </a:r>
            <a:endParaRPr/>
          </a:p>
        </p:txBody>
      </p:sp>
      <p:sp>
        <p:nvSpPr>
          <p:cNvPr id="813" name="Google Shape;813;p80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Functionality</a:t>
            </a:r>
            <a:r>
              <a:rPr lang="en"/>
              <a:t>: All core features must be fully implemented.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Usability</a:t>
            </a:r>
            <a:r>
              <a:rPr lang="en"/>
              <a:t>: The chatbot interface should be intuitive and responsive.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Database Integration</a:t>
            </a:r>
            <a:r>
              <a:rPr lang="en"/>
              <a:t>: Clear schema and established relationships must be evident.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Dialogflow Accuracy</a:t>
            </a:r>
            <a:r>
              <a:rPr lang="en"/>
              <a:t>: High precision in intent recognition and handling is essential.</a:t>
            </a:r>
            <a:endParaRPr/>
          </a:p>
        </p:txBody>
      </p:sp>
      <p:pic>
        <p:nvPicPr>
          <p:cNvPr id="814" name="Google Shape;814;p8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525"/>
            <a:ext cx="3149700" cy="31497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1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820" name="Google Shape;820;p81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Future Features: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Payment Gateway Integration</a:t>
            </a:r>
            <a:r>
              <a:rPr lang="en"/>
              <a:t>: For seamless transaction processing.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Multilingual Support</a:t>
            </a:r>
            <a:r>
              <a:rPr lang="en"/>
              <a:t>: To cater to a broader audience.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Personalized Recommendations</a:t>
            </a:r>
            <a:r>
              <a:rPr lang="en"/>
              <a:t>: Based on user interaction history to enhance user engagement.</a:t>
            </a:r>
            <a:endParaRPr/>
          </a:p>
        </p:txBody>
      </p:sp>
      <p:pic>
        <p:nvPicPr>
          <p:cNvPr id="821" name="Google Shape;821;p8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6922"/>
            <a:ext cx="3149700" cy="3090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"/>
          <p:cNvSpPr txBox="1">
            <a:spLocks noGrp="1"/>
          </p:cNvSpPr>
          <p:nvPr>
            <p:ph type="body" idx="1"/>
          </p:nvPr>
        </p:nvSpPr>
        <p:spPr>
          <a:xfrm>
            <a:off x="3476850" y="1719400"/>
            <a:ext cx="5261400" cy="3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Summary of EatzAI Project: </a:t>
            </a:r>
            <a:r>
              <a:rPr lang="en"/>
              <a:t>EatzAI represents an innovative NLP-based chatbot aimed at improving restaurant automation and user experiences.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Development Process: </a:t>
            </a:r>
            <a:r>
              <a:rPr lang="en"/>
              <a:t>Our hybrid approach ensures a well-structured yet adaptable development cycle, enhancing operational efficiency while delivering a superior user experience.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Final Thoughts: </a:t>
            </a:r>
            <a:r>
              <a:rPr lang="en"/>
              <a:t>The successful implementation of EatzAI will not only streamline restaurant operations but also significantly enhance customer satisfaction through improved interaction and service delivery.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27" name="Google Shape;827;p82"/>
          <p:cNvSpPr txBox="1">
            <a:spLocks noGrp="1"/>
          </p:cNvSpPr>
          <p:nvPr>
            <p:ph type="ctrTitle"/>
          </p:nvPr>
        </p:nvSpPr>
        <p:spPr>
          <a:xfrm>
            <a:off x="3498600" y="333875"/>
            <a:ext cx="5261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828" name="Google Shape;8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0"/>
            <a:ext cx="3086100" cy="37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6" name="Google Shape;716;p66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The primary goal of the EatzAI project is to build a restaurant chatbot using Google Dialogflow that automates key operations to enhance the dining experience.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Table Reservations</a:t>
            </a:r>
            <a:r>
              <a:rPr lang="en"/>
              <a:t>: Simplifying the booking process.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Order Placement</a:t>
            </a:r>
            <a:r>
              <a:rPr lang="en"/>
              <a:t>: Streamlining how customers place orders.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Menu Navigation</a:t>
            </a:r>
            <a:r>
              <a:rPr lang="en"/>
              <a:t>: Assisting users in exploring menu options.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Customer Support</a:t>
            </a:r>
            <a:r>
              <a:rPr lang="en"/>
              <a:t>: Providing instant answers to queries.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User Experience Improvement: EatzAI aims to improve user experience by delivering instant and accurate responses, ensuring customer satisfaction and operational efficiency.</a:t>
            </a:r>
            <a:endParaRPr/>
          </a:p>
        </p:txBody>
      </p:sp>
      <p:pic>
        <p:nvPicPr>
          <p:cNvPr id="717" name="Google Shape;717;p6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00" y="1163722"/>
            <a:ext cx="3186000" cy="28169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7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723" name="Google Shape;723;p67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Areas: The project encompasses several functional areas, including: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Table Reservations</a:t>
            </a:r>
            <a:r>
              <a:rPr lang="en"/>
              <a:t>: Enabling users to book tables effortlessly.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Order Management</a:t>
            </a:r>
            <a:r>
              <a:rPr lang="en"/>
              <a:t>: Facilitating order placements and tracking.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Menu Navigation</a:t>
            </a:r>
            <a:r>
              <a:rPr lang="en"/>
              <a:t>: Helping users navigate through the menu.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Customer Support</a:t>
            </a:r>
            <a:r>
              <a:rPr lang="en"/>
              <a:t>: Addressing FAQs and creating support tickets.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Channels: EatzAI will operate through:</a:t>
            </a:r>
            <a:endParaRPr/>
          </a:p>
        </p:txBody>
      </p:sp>
      <p:pic>
        <p:nvPicPr>
          <p:cNvPr id="724" name="Google Shape;724;p6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292"/>
            <a:ext cx="3149700" cy="31941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8"/>
          <p:cNvSpPr txBox="1">
            <a:spLocks noGrp="1"/>
          </p:cNvSpPr>
          <p:nvPr>
            <p:ph type="ctrTitle"/>
          </p:nvPr>
        </p:nvSpPr>
        <p:spPr>
          <a:xfrm>
            <a:off x="3484800" y="982800"/>
            <a:ext cx="532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730" name="Google Shape;730;p68"/>
          <p:cNvSpPr txBox="1">
            <a:spLocks noGrp="1"/>
          </p:cNvSpPr>
          <p:nvPr>
            <p:ph type="body" idx="1"/>
          </p:nvPr>
        </p:nvSpPr>
        <p:spPr>
          <a:xfrm>
            <a:off x="3484800" y="1717200"/>
            <a:ext cx="5324400" cy="31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of EatzAI:</a:t>
            </a:r>
            <a:endParaRPr dirty="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Automate Standard Interactions</a:t>
            </a:r>
            <a:r>
              <a:rPr lang="en" dirty="0"/>
              <a:t>: Enhance efficiency by automating customer interactions.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Real-Time Synchronization</a:t>
            </a:r>
            <a:r>
              <a:rPr lang="en" dirty="0"/>
              <a:t>: Ensure the chatbot is synchronized with restaurant systems for up-to-date information.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User-Friendly Interface</a:t>
            </a:r>
            <a:r>
              <a:rPr lang="en" dirty="0"/>
              <a:t>: Provide an intuitive and seamless interface for customers.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Secure Authentication</a:t>
            </a:r>
            <a:r>
              <a:rPr lang="en" dirty="0"/>
              <a:t>: Implement secure user authentication and role-based access.</a:t>
            </a:r>
            <a:endParaRPr dirty="0"/>
          </a:p>
        </p:txBody>
      </p:sp>
      <p:pic>
        <p:nvPicPr>
          <p:cNvPr id="731" name="Google Shape;731;p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331" r="15324"/>
          <a:stretch/>
        </p:blipFill>
        <p:spPr>
          <a:xfrm>
            <a:off x="0" y="601225"/>
            <a:ext cx="3149700" cy="45423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" y="1600524"/>
            <a:ext cx="3085500" cy="1936151"/>
          </a:xfrm>
          <a:prstGeom prst="rect">
            <a:avLst/>
          </a:prstGeom>
        </p:spPr>
      </p:pic>
      <p:sp>
        <p:nvSpPr>
          <p:cNvPr id="737" name="Google Shape;737;p69"/>
          <p:cNvSpPr txBox="1">
            <a:spLocks noGrp="1"/>
          </p:cNvSpPr>
          <p:nvPr>
            <p:ph type="body" idx="1"/>
          </p:nvPr>
        </p:nvSpPr>
        <p:spPr>
          <a:xfrm>
            <a:off x="3356550" y="1600525"/>
            <a:ext cx="5545500" cy="3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Technology Stack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 EatzAI project utilizes the following technologies: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NLP Engine</a:t>
            </a:r>
            <a:r>
              <a:rPr lang="en" dirty="0"/>
              <a:t>: Google Dialogflow for natural language processing.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Backend</a:t>
            </a:r>
            <a:r>
              <a:rPr lang="en" dirty="0"/>
              <a:t>: Python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Database</a:t>
            </a:r>
            <a:r>
              <a:rPr lang="en" dirty="0"/>
              <a:t>: MySQL for data management.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smtClean="0"/>
              <a:t>Frontend</a:t>
            </a:r>
            <a:r>
              <a:rPr lang="en" dirty="0" smtClean="0"/>
              <a:t>: PHP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Architecture Flow: </a:t>
            </a:r>
            <a:r>
              <a:rPr lang="en" dirty="0"/>
              <a:t>The architectural flow of EatzAI is as follows: </a:t>
            </a:r>
            <a:r>
              <a:rPr lang="en" b="1" dirty="0"/>
              <a:t>User</a:t>
            </a:r>
            <a:r>
              <a:rPr lang="en" dirty="0"/>
              <a:t> → </a:t>
            </a:r>
            <a:r>
              <a:rPr lang="en" b="1" dirty="0"/>
              <a:t>Chatbot</a:t>
            </a:r>
            <a:r>
              <a:rPr lang="en" dirty="0"/>
              <a:t> → </a:t>
            </a:r>
            <a:r>
              <a:rPr lang="en" b="1" dirty="0"/>
              <a:t>Intent Detection</a:t>
            </a:r>
            <a:r>
              <a:rPr lang="en" dirty="0"/>
              <a:t> → </a:t>
            </a:r>
            <a:r>
              <a:rPr lang="en" b="1" dirty="0"/>
              <a:t>Action/Response</a:t>
            </a:r>
            <a:r>
              <a:rPr lang="en" dirty="0"/>
              <a:t>.</a:t>
            </a:r>
            <a:endParaRPr dirty="0"/>
          </a:p>
        </p:txBody>
      </p:sp>
      <p:sp>
        <p:nvSpPr>
          <p:cNvPr id="738" name="Google Shape;738;p69"/>
          <p:cNvSpPr txBox="1">
            <a:spLocks noGrp="1"/>
          </p:cNvSpPr>
          <p:nvPr>
            <p:ph type="ctrTitle"/>
          </p:nvPr>
        </p:nvSpPr>
        <p:spPr>
          <a:xfrm>
            <a:off x="3498600" y="333875"/>
            <a:ext cx="5261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744" name="Google Shape;744;p70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 Requirements: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Authentication &amp; Authorization</a:t>
            </a:r>
            <a:r>
              <a:rPr lang="en"/>
              <a:t>: User registration and role-based access control.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Table Reservations</a:t>
            </a:r>
            <a:r>
              <a:rPr lang="en"/>
              <a:t>: Collect reservation details and generate unique booking IDs.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Order Management</a:t>
            </a:r>
            <a:r>
              <a:rPr lang="en"/>
              <a:t>: Accept orders, calculate totals, and track order status.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Menu Navigation</a:t>
            </a:r>
            <a:r>
              <a:rPr lang="en"/>
              <a:t>: Provide detailed menu information and personalized recommendations.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Customer Support</a:t>
            </a:r>
            <a:r>
              <a:rPr lang="en"/>
              <a:t>: Handle FAQs and escalate complex issues via support tickets.</a:t>
            </a:r>
            <a:endParaRPr/>
          </a:p>
        </p:txBody>
      </p:sp>
      <p:pic>
        <p:nvPicPr>
          <p:cNvPr id="745" name="Google Shape;745;p70" title="DALL·E 2025-03-13 19.48.33 - A 2D digital illustration of a modern restaurant chatbot interface, divided into five distinct sections with a clean, user-friendly design, soft gradi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428" r="21428"/>
          <a:stretch/>
        </p:blipFill>
        <p:spPr>
          <a:xfrm>
            <a:off x="5922375" y="0"/>
            <a:ext cx="3221626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1"/>
          <p:cNvSpPr txBox="1">
            <a:spLocks noGrp="1"/>
          </p:cNvSpPr>
          <p:nvPr>
            <p:ph type="ctrTitle"/>
          </p:nvPr>
        </p:nvSpPr>
        <p:spPr>
          <a:xfrm>
            <a:off x="316800" y="363600"/>
            <a:ext cx="53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751" name="Google Shape;751;p71"/>
          <p:cNvSpPr txBox="1">
            <a:spLocks noGrp="1"/>
          </p:cNvSpPr>
          <p:nvPr>
            <p:ph type="body" idx="1"/>
          </p:nvPr>
        </p:nvSpPr>
        <p:spPr>
          <a:xfrm>
            <a:off x="316800" y="1141200"/>
            <a:ext cx="5353200" cy="3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Non-Functional Requirements: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Performance</a:t>
            </a:r>
            <a:r>
              <a:rPr lang="en"/>
              <a:t>: System should respond within 10-30 seconds.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Scalability</a:t>
            </a:r>
            <a:r>
              <a:rPr lang="en"/>
              <a:t>: Support up to 50 concurrent users without performance degradation.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Security</a:t>
            </a:r>
            <a:r>
              <a:rPr lang="en"/>
              <a:t>: Implement data encryption and robust user data protection measures.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/>
              <a:t>Availability</a:t>
            </a:r>
            <a:r>
              <a:rPr lang="en"/>
              <a:t>: Ensure 24/7 access on both web and mobile platforms.</a:t>
            </a:r>
            <a:endParaRPr/>
          </a:p>
        </p:txBody>
      </p:sp>
      <p:pic>
        <p:nvPicPr>
          <p:cNvPr id="752" name="Google Shape;752;p71" title="DALL·E 2025-03-13 19.55.09 - A 2D digital illustration representing essential non-functional requirements of a modern restaurant chatbot system. The design is sleek and futuristic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71" r="23776"/>
          <a:stretch/>
        </p:blipFill>
        <p:spPr>
          <a:xfrm>
            <a:off x="5957775" y="0"/>
            <a:ext cx="3186225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2"/>
          <p:cNvSpPr txBox="1">
            <a:spLocks noGrp="1"/>
          </p:cNvSpPr>
          <p:nvPr>
            <p:ph type="body" idx="1"/>
          </p:nvPr>
        </p:nvSpPr>
        <p:spPr>
          <a:xfrm>
            <a:off x="3498600" y="1791600"/>
            <a:ext cx="52395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Interaction Representation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system flow diagram illustrates the interaction between user input, Dialogflow processing, and subsequent system responses. This visual representation clarifies the workflow for: </a:t>
            </a:r>
            <a:r>
              <a:rPr lang="en" b="1"/>
              <a:t>Reservations</a:t>
            </a:r>
            <a:r>
              <a:rPr lang="en"/>
              <a:t>: User inputs reservation details. </a:t>
            </a:r>
            <a:r>
              <a:rPr lang="en" b="1"/>
              <a:t>Order Placements</a:t>
            </a:r>
            <a:r>
              <a:rPr lang="en"/>
              <a:t>: User places an order. </a:t>
            </a:r>
            <a:r>
              <a:rPr lang="en" b="1"/>
              <a:t>Support Queries</a:t>
            </a:r>
            <a:r>
              <a:rPr lang="en"/>
              <a:t>: User seeks assistance.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58" name="Google Shape;758;p72"/>
          <p:cNvSpPr txBox="1">
            <a:spLocks noGrp="1"/>
          </p:cNvSpPr>
          <p:nvPr>
            <p:ph type="ctrTitle"/>
          </p:nvPr>
        </p:nvSpPr>
        <p:spPr>
          <a:xfrm>
            <a:off x="3498600" y="333875"/>
            <a:ext cx="5261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Flow Diagram</a:t>
            </a:r>
            <a:endParaRPr/>
          </a:p>
        </p:txBody>
      </p:sp>
      <p:pic>
        <p:nvPicPr>
          <p:cNvPr id="759" name="Google Shape;759;p72"/>
          <p:cNvPicPr preferRelativeResize="0"/>
          <p:nvPr/>
        </p:nvPicPr>
        <p:blipFill rotWithShape="1">
          <a:blip r:embed="rId3">
            <a:alphaModFix/>
          </a:blip>
          <a:srcRect t="7925" r="1195" b="7934"/>
          <a:stretch/>
        </p:blipFill>
        <p:spPr>
          <a:xfrm>
            <a:off x="0" y="1419225"/>
            <a:ext cx="31051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3"/>
          <p:cNvSpPr txBox="1">
            <a:spLocks noGrp="1"/>
          </p:cNvSpPr>
          <p:nvPr>
            <p:ph type="ctrTitle"/>
          </p:nvPr>
        </p:nvSpPr>
        <p:spPr>
          <a:xfrm>
            <a:off x="388800" y="597600"/>
            <a:ext cx="7052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 Design</a:t>
            </a:r>
            <a:endParaRPr/>
          </a:p>
        </p:txBody>
      </p:sp>
      <p:pic>
        <p:nvPicPr>
          <p:cNvPr id="765" name="Google Shape;765;p73" title="dbDesig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25" y="1291775"/>
            <a:ext cx="7220739" cy="3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Horizon">
  <a:themeElements>
    <a:clrScheme name="Simple Light">
      <a:dk1>
        <a:srgbClr val="000000"/>
      </a:dk1>
      <a:lt1>
        <a:srgbClr val="FFFFFF"/>
      </a:lt1>
      <a:dk2>
        <a:srgbClr val="004266"/>
      </a:dk2>
      <a:lt2>
        <a:srgbClr val="F0F9FF"/>
      </a:lt2>
      <a:accent1>
        <a:srgbClr val="007FCC"/>
      </a:accent1>
      <a:accent2>
        <a:srgbClr val="888888"/>
      </a:accent2>
      <a:accent3>
        <a:srgbClr val="E7E7E7"/>
      </a:accent3>
      <a:accent4>
        <a:srgbClr val="E0F2FE"/>
      </a:accent4>
      <a:accent5>
        <a:srgbClr val="0163A3"/>
      </a:accent5>
      <a:accent6>
        <a:srgbClr val="B9E3FE"/>
      </a:accent6>
      <a:hlink>
        <a:srgbClr val="FF99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941</Words>
  <Application>Microsoft Office PowerPoint</Application>
  <PresentationFormat>On-screen Show (16:9)</PresentationFormat>
  <Paragraphs>98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Work Sans Medium</vt:lpstr>
      <vt:lpstr>DM Sans</vt:lpstr>
      <vt:lpstr>Work Sans SemiBold</vt:lpstr>
      <vt:lpstr>Hanken Grotesk</vt:lpstr>
      <vt:lpstr>Work Sans</vt:lpstr>
      <vt:lpstr>Hanken Grotesk ExtraBold</vt:lpstr>
      <vt:lpstr>Arial</vt:lpstr>
      <vt:lpstr>Manrope</vt:lpstr>
      <vt:lpstr>Simple Light</vt:lpstr>
      <vt:lpstr>Blue Horizon</vt:lpstr>
      <vt:lpstr>EatzAI  NLP Chatbot Development using Dialogflow</vt:lpstr>
      <vt:lpstr>Introduction</vt:lpstr>
      <vt:lpstr>Project Scope</vt:lpstr>
      <vt:lpstr>Project Objectives</vt:lpstr>
      <vt:lpstr>System Overview</vt:lpstr>
      <vt:lpstr>Functional Requirements</vt:lpstr>
      <vt:lpstr>Non-Functional Requirements</vt:lpstr>
      <vt:lpstr>System Flow Diagram</vt:lpstr>
      <vt:lpstr>Database Schema Design</vt:lpstr>
      <vt:lpstr>Dialogflow Design</vt:lpstr>
      <vt:lpstr>User Interaction Flow (Example: Order Status)</vt:lpstr>
      <vt:lpstr>Key Dialog Scenarios</vt:lpstr>
      <vt:lpstr>Authentication &amp; Profile Management</vt:lpstr>
      <vt:lpstr>Error Handling &amp; Fallback Mechanisms</vt:lpstr>
      <vt:lpstr>Prototype Deliverables</vt:lpstr>
      <vt:lpstr>Assessment Criteria</vt:lpstr>
      <vt:lpstr>Future Enhancements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EatzAI  NLP Chatbot Development using Dialogflow</dc:title>
  <cp:lastModifiedBy>SYED YAHYA MASOOD</cp:lastModifiedBy>
  <cp:revision>3</cp:revision>
  <dcterms:modified xsi:type="dcterms:W3CDTF">2025-03-18T14:41:16Z</dcterms:modified>
</cp:coreProperties>
</file>